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62" r:id="rId4"/>
    <p:sldId id="261" r:id="rId5"/>
    <p:sldId id="260" r:id="rId6"/>
    <p:sldId id="259" r:id="rId7"/>
    <p:sldId id="264" r:id="rId8"/>
    <p:sldId id="265" r:id="rId9"/>
    <p:sldId id="266" r:id="rId10"/>
    <p:sldId id="267" r:id="rId11"/>
    <p:sldId id="268" r:id="rId12"/>
    <p:sldId id="269" r:id="rId13"/>
    <p:sldId id="270" r:id="rId14"/>
    <p:sldId id="271" r:id="rId15"/>
    <p:sldId id="272" r:id="rId16"/>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A1EDE69-F866-496C-8A97-7F34A3C963F2}" v="1" dt="2026-09-23T05:50:53.719"/>
    <p1510:client id="{CAE5C73C-4136-155A-6724-6D60C523607F}" v="25" dt="2026-09-24T05:54:12.7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94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DCD3285-237A-FD13-9675-4716D2AA7109}"/>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p>
        </p:txBody>
      </p:sp>
      <p:sp>
        <p:nvSpPr>
          <p:cNvPr id="3" name="Untertitel 2">
            <a:extLst>
              <a:ext uri="{FF2B5EF4-FFF2-40B4-BE49-F238E27FC236}">
                <a16:creationId xmlns:a16="http://schemas.microsoft.com/office/drawing/2014/main" id="{E40931D3-392E-0669-579B-CB4B51FFADF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p>
        </p:txBody>
      </p:sp>
      <p:sp>
        <p:nvSpPr>
          <p:cNvPr id="4" name="Datumsplatzhalter 3">
            <a:extLst>
              <a:ext uri="{FF2B5EF4-FFF2-40B4-BE49-F238E27FC236}">
                <a16:creationId xmlns:a16="http://schemas.microsoft.com/office/drawing/2014/main" id="{136FFFD2-B3B7-1DB6-9877-476F5ED39FC2}"/>
              </a:ext>
            </a:extLst>
          </p:cNvPr>
          <p:cNvSpPr>
            <a:spLocks noGrp="1"/>
          </p:cNvSpPr>
          <p:nvPr>
            <p:ph type="dt" sz="half" idx="10"/>
          </p:nvPr>
        </p:nvSpPr>
        <p:spPr/>
        <p:txBody>
          <a:bodyPr/>
          <a:lstStyle/>
          <a:p>
            <a:fld id="{C791AA6D-4E1C-40B9-84D9-0A7DAD28C579}" type="datetimeFigureOut">
              <a:rPr lang="de-DE" smtClean="0"/>
              <a:t>28.09.2026</a:t>
            </a:fld>
            <a:endParaRPr lang="de-DE"/>
          </a:p>
        </p:txBody>
      </p:sp>
      <p:sp>
        <p:nvSpPr>
          <p:cNvPr id="5" name="Fußzeilenplatzhalter 4">
            <a:extLst>
              <a:ext uri="{FF2B5EF4-FFF2-40B4-BE49-F238E27FC236}">
                <a16:creationId xmlns:a16="http://schemas.microsoft.com/office/drawing/2014/main" id="{BFFC8992-1222-89ED-8645-F01EA6D60B52}"/>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5F2B5AC7-3D85-E46B-6967-3037FFFFD677}"/>
              </a:ext>
            </a:extLst>
          </p:cNvPr>
          <p:cNvSpPr>
            <a:spLocks noGrp="1"/>
          </p:cNvSpPr>
          <p:nvPr>
            <p:ph type="sldNum" sz="quarter" idx="12"/>
          </p:nvPr>
        </p:nvSpPr>
        <p:spPr/>
        <p:txBody>
          <a:bodyPr/>
          <a:lstStyle/>
          <a:p>
            <a:fld id="{D09FCA3F-8D95-4ADE-8E86-C7B682C65971}" type="slidenum">
              <a:rPr lang="de-DE" smtClean="0"/>
              <a:t>‹Nr.›</a:t>
            </a:fld>
            <a:endParaRPr lang="de-DE"/>
          </a:p>
        </p:txBody>
      </p:sp>
    </p:spTree>
    <p:extLst>
      <p:ext uri="{BB962C8B-B14F-4D97-AF65-F5344CB8AC3E}">
        <p14:creationId xmlns:p14="http://schemas.microsoft.com/office/powerpoint/2010/main" val="21044644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F8CD2F4-45B0-C53F-D46E-85CE10EDD02C}"/>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90F0E28B-74FF-554C-3C2C-AA367AE0A487}"/>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EF8E2E30-E360-D65B-1E95-2AAC1F4FCD0A}"/>
              </a:ext>
            </a:extLst>
          </p:cNvPr>
          <p:cNvSpPr>
            <a:spLocks noGrp="1"/>
          </p:cNvSpPr>
          <p:nvPr>
            <p:ph type="dt" sz="half" idx="10"/>
          </p:nvPr>
        </p:nvSpPr>
        <p:spPr/>
        <p:txBody>
          <a:bodyPr/>
          <a:lstStyle/>
          <a:p>
            <a:fld id="{C791AA6D-4E1C-40B9-84D9-0A7DAD28C579}" type="datetimeFigureOut">
              <a:rPr lang="de-DE" smtClean="0"/>
              <a:t>28.09.2026</a:t>
            </a:fld>
            <a:endParaRPr lang="de-DE"/>
          </a:p>
        </p:txBody>
      </p:sp>
      <p:sp>
        <p:nvSpPr>
          <p:cNvPr id="5" name="Fußzeilenplatzhalter 4">
            <a:extLst>
              <a:ext uri="{FF2B5EF4-FFF2-40B4-BE49-F238E27FC236}">
                <a16:creationId xmlns:a16="http://schemas.microsoft.com/office/drawing/2014/main" id="{E9380577-7D3E-4560-7AD3-1E12176448E4}"/>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7F4D8775-D7B6-62DF-E083-DAAF5E84936C}"/>
              </a:ext>
            </a:extLst>
          </p:cNvPr>
          <p:cNvSpPr>
            <a:spLocks noGrp="1"/>
          </p:cNvSpPr>
          <p:nvPr>
            <p:ph type="sldNum" sz="quarter" idx="12"/>
          </p:nvPr>
        </p:nvSpPr>
        <p:spPr/>
        <p:txBody>
          <a:bodyPr/>
          <a:lstStyle/>
          <a:p>
            <a:fld id="{D09FCA3F-8D95-4ADE-8E86-C7B682C65971}" type="slidenum">
              <a:rPr lang="de-DE" smtClean="0"/>
              <a:t>‹Nr.›</a:t>
            </a:fld>
            <a:endParaRPr lang="de-DE"/>
          </a:p>
        </p:txBody>
      </p:sp>
    </p:spTree>
    <p:extLst>
      <p:ext uri="{BB962C8B-B14F-4D97-AF65-F5344CB8AC3E}">
        <p14:creationId xmlns:p14="http://schemas.microsoft.com/office/powerpoint/2010/main" val="3434784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4DF7EB1-0CBA-FD43-A6CA-05CFAEE6023B}"/>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p>
        </p:txBody>
      </p:sp>
      <p:sp>
        <p:nvSpPr>
          <p:cNvPr id="3" name="Textplatzhalter 2">
            <a:extLst>
              <a:ext uri="{FF2B5EF4-FFF2-40B4-BE49-F238E27FC236}">
                <a16:creationId xmlns:a16="http://schemas.microsoft.com/office/drawing/2014/main" id="{A5541A00-4C50-0FDC-8CDF-FF51189284E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637BEAD3-681E-ED3A-1B1D-6E678C0E304A}"/>
              </a:ext>
            </a:extLst>
          </p:cNvPr>
          <p:cNvSpPr>
            <a:spLocks noGrp="1"/>
          </p:cNvSpPr>
          <p:nvPr>
            <p:ph type="dt" sz="half" idx="10"/>
          </p:nvPr>
        </p:nvSpPr>
        <p:spPr/>
        <p:txBody>
          <a:bodyPr/>
          <a:lstStyle/>
          <a:p>
            <a:fld id="{C791AA6D-4E1C-40B9-84D9-0A7DAD28C579}" type="datetimeFigureOut">
              <a:rPr lang="de-DE" smtClean="0"/>
              <a:t>28.09.2026</a:t>
            </a:fld>
            <a:endParaRPr lang="de-DE"/>
          </a:p>
        </p:txBody>
      </p:sp>
      <p:sp>
        <p:nvSpPr>
          <p:cNvPr id="5" name="Fußzeilenplatzhalter 4">
            <a:extLst>
              <a:ext uri="{FF2B5EF4-FFF2-40B4-BE49-F238E27FC236}">
                <a16:creationId xmlns:a16="http://schemas.microsoft.com/office/drawing/2014/main" id="{9771A451-822A-0BE3-69CF-A495CDD7EA07}"/>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764E5BF4-604F-F5CB-1EB3-E941C47DD221}"/>
              </a:ext>
            </a:extLst>
          </p:cNvPr>
          <p:cNvSpPr>
            <a:spLocks noGrp="1"/>
          </p:cNvSpPr>
          <p:nvPr>
            <p:ph type="sldNum" sz="quarter" idx="12"/>
          </p:nvPr>
        </p:nvSpPr>
        <p:spPr/>
        <p:txBody>
          <a:bodyPr/>
          <a:lstStyle/>
          <a:p>
            <a:fld id="{D09FCA3F-8D95-4ADE-8E86-C7B682C65971}" type="slidenum">
              <a:rPr lang="de-DE" smtClean="0"/>
              <a:t>‹Nr.›</a:t>
            </a:fld>
            <a:endParaRPr lang="de-DE"/>
          </a:p>
        </p:txBody>
      </p:sp>
    </p:spTree>
    <p:extLst>
      <p:ext uri="{BB962C8B-B14F-4D97-AF65-F5344CB8AC3E}">
        <p14:creationId xmlns:p14="http://schemas.microsoft.com/office/powerpoint/2010/main" val="14987440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3FE3CD7-27C2-CB75-AE04-A35B51FEF702}"/>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53F9C7D5-6C87-FAD6-52AE-EAD1C0706E84}"/>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a:extLst>
              <a:ext uri="{FF2B5EF4-FFF2-40B4-BE49-F238E27FC236}">
                <a16:creationId xmlns:a16="http://schemas.microsoft.com/office/drawing/2014/main" id="{3FF72485-2FC3-5627-3AB9-5DA99AD89C1D}"/>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a:extLst>
              <a:ext uri="{FF2B5EF4-FFF2-40B4-BE49-F238E27FC236}">
                <a16:creationId xmlns:a16="http://schemas.microsoft.com/office/drawing/2014/main" id="{4E752641-4BEE-37D4-8B96-7B6A39FE6F59}"/>
              </a:ext>
            </a:extLst>
          </p:cNvPr>
          <p:cNvSpPr>
            <a:spLocks noGrp="1"/>
          </p:cNvSpPr>
          <p:nvPr>
            <p:ph type="dt" sz="half" idx="10"/>
          </p:nvPr>
        </p:nvSpPr>
        <p:spPr/>
        <p:txBody>
          <a:bodyPr/>
          <a:lstStyle/>
          <a:p>
            <a:fld id="{C791AA6D-4E1C-40B9-84D9-0A7DAD28C579}" type="datetimeFigureOut">
              <a:rPr lang="de-DE" smtClean="0"/>
              <a:t>28.09.2026</a:t>
            </a:fld>
            <a:endParaRPr lang="de-DE"/>
          </a:p>
        </p:txBody>
      </p:sp>
      <p:sp>
        <p:nvSpPr>
          <p:cNvPr id="6" name="Fußzeilenplatzhalter 5">
            <a:extLst>
              <a:ext uri="{FF2B5EF4-FFF2-40B4-BE49-F238E27FC236}">
                <a16:creationId xmlns:a16="http://schemas.microsoft.com/office/drawing/2014/main" id="{70DFDDAB-3A63-6B77-A9A6-7EF750FCD340}"/>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0CE09C41-F1AB-F919-6968-34783C936E63}"/>
              </a:ext>
            </a:extLst>
          </p:cNvPr>
          <p:cNvSpPr>
            <a:spLocks noGrp="1"/>
          </p:cNvSpPr>
          <p:nvPr>
            <p:ph type="sldNum" sz="quarter" idx="12"/>
          </p:nvPr>
        </p:nvSpPr>
        <p:spPr/>
        <p:txBody>
          <a:bodyPr/>
          <a:lstStyle/>
          <a:p>
            <a:fld id="{D09FCA3F-8D95-4ADE-8E86-C7B682C65971}" type="slidenum">
              <a:rPr lang="de-DE" smtClean="0"/>
              <a:t>‹Nr.›</a:t>
            </a:fld>
            <a:endParaRPr lang="de-DE"/>
          </a:p>
        </p:txBody>
      </p:sp>
    </p:spTree>
    <p:extLst>
      <p:ext uri="{BB962C8B-B14F-4D97-AF65-F5344CB8AC3E}">
        <p14:creationId xmlns:p14="http://schemas.microsoft.com/office/powerpoint/2010/main" val="695129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FFB9D67-FB52-6D6D-2624-572744D5F8D0}"/>
              </a:ext>
            </a:extLst>
          </p:cNvPr>
          <p:cNvSpPr>
            <a:spLocks noGrp="1"/>
          </p:cNvSpPr>
          <p:nvPr>
            <p:ph type="title"/>
          </p:nvPr>
        </p:nvSpPr>
        <p:spPr>
          <a:xfrm>
            <a:off x="839788" y="365125"/>
            <a:ext cx="10515600" cy="1325563"/>
          </a:xfrm>
        </p:spPr>
        <p:txBody>
          <a:bodyPr/>
          <a:lstStyle/>
          <a:p>
            <a:r>
              <a:rPr lang="de-DE"/>
              <a:t>Mastertitelformat bearbeiten</a:t>
            </a:r>
          </a:p>
        </p:txBody>
      </p:sp>
      <p:sp>
        <p:nvSpPr>
          <p:cNvPr id="3" name="Textplatzhalter 2">
            <a:extLst>
              <a:ext uri="{FF2B5EF4-FFF2-40B4-BE49-F238E27FC236}">
                <a16:creationId xmlns:a16="http://schemas.microsoft.com/office/drawing/2014/main" id="{D3FC49ED-CB29-4F03-1B49-F7A4A4337E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421CA467-B8FB-78C9-E8AE-0BE3DB7EE031}"/>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a:extLst>
              <a:ext uri="{FF2B5EF4-FFF2-40B4-BE49-F238E27FC236}">
                <a16:creationId xmlns:a16="http://schemas.microsoft.com/office/drawing/2014/main" id="{ABD46256-DEC0-AA6E-3DC6-955C28B87D4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B6C45319-D67D-EBA6-1989-E0F01DEBB27A}"/>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a:extLst>
              <a:ext uri="{FF2B5EF4-FFF2-40B4-BE49-F238E27FC236}">
                <a16:creationId xmlns:a16="http://schemas.microsoft.com/office/drawing/2014/main" id="{B8B8B7A9-6EF4-518E-5727-821D5C4B7F8D}"/>
              </a:ext>
            </a:extLst>
          </p:cNvPr>
          <p:cNvSpPr>
            <a:spLocks noGrp="1"/>
          </p:cNvSpPr>
          <p:nvPr>
            <p:ph type="dt" sz="half" idx="10"/>
          </p:nvPr>
        </p:nvSpPr>
        <p:spPr/>
        <p:txBody>
          <a:bodyPr/>
          <a:lstStyle/>
          <a:p>
            <a:fld id="{C791AA6D-4E1C-40B9-84D9-0A7DAD28C579}" type="datetimeFigureOut">
              <a:rPr lang="de-DE" smtClean="0"/>
              <a:t>28.09.2026</a:t>
            </a:fld>
            <a:endParaRPr lang="de-DE"/>
          </a:p>
        </p:txBody>
      </p:sp>
      <p:sp>
        <p:nvSpPr>
          <p:cNvPr id="8" name="Fußzeilenplatzhalter 7">
            <a:extLst>
              <a:ext uri="{FF2B5EF4-FFF2-40B4-BE49-F238E27FC236}">
                <a16:creationId xmlns:a16="http://schemas.microsoft.com/office/drawing/2014/main" id="{11134348-9A0E-1ED1-AAFD-9B4D7AC83ADD}"/>
              </a:ext>
            </a:extLst>
          </p:cNvPr>
          <p:cNvSpPr>
            <a:spLocks noGrp="1"/>
          </p:cNvSpPr>
          <p:nvPr>
            <p:ph type="ftr" sz="quarter" idx="11"/>
          </p:nvPr>
        </p:nvSpPr>
        <p:spPr/>
        <p:txBody>
          <a:bodyPr/>
          <a:lstStyle/>
          <a:p>
            <a:endParaRPr lang="de-DE"/>
          </a:p>
        </p:txBody>
      </p:sp>
      <p:sp>
        <p:nvSpPr>
          <p:cNvPr id="9" name="Foliennummernplatzhalter 8">
            <a:extLst>
              <a:ext uri="{FF2B5EF4-FFF2-40B4-BE49-F238E27FC236}">
                <a16:creationId xmlns:a16="http://schemas.microsoft.com/office/drawing/2014/main" id="{47EE7450-6FA2-C78F-53B9-5D2919B562B7}"/>
              </a:ext>
            </a:extLst>
          </p:cNvPr>
          <p:cNvSpPr>
            <a:spLocks noGrp="1"/>
          </p:cNvSpPr>
          <p:nvPr>
            <p:ph type="sldNum" sz="quarter" idx="12"/>
          </p:nvPr>
        </p:nvSpPr>
        <p:spPr/>
        <p:txBody>
          <a:bodyPr/>
          <a:lstStyle/>
          <a:p>
            <a:fld id="{D09FCA3F-8D95-4ADE-8E86-C7B682C65971}" type="slidenum">
              <a:rPr lang="de-DE" smtClean="0"/>
              <a:t>‹Nr.›</a:t>
            </a:fld>
            <a:endParaRPr lang="de-DE"/>
          </a:p>
        </p:txBody>
      </p:sp>
    </p:spTree>
    <p:extLst>
      <p:ext uri="{BB962C8B-B14F-4D97-AF65-F5344CB8AC3E}">
        <p14:creationId xmlns:p14="http://schemas.microsoft.com/office/powerpoint/2010/main" val="2005110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D96D845-9D95-964C-0B2B-334AFF6586C5}"/>
              </a:ext>
            </a:extLst>
          </p:cNvPr>
          <p:cNvSpPr>
            <a:spLocks noGrp="1"/>
          </p:cNvSpPr>
          <p:nvPr>
            <p:ph type="title"/>
          </p:nvPr>
        </p:nvSpPr>
        <p:spPr/>
        <p:txBody>
          <a:bodyPr/>
          <a:lstStyle/>
          <a:p>
            <a:r>
              <a:rPr lang="de-DE"/>
              <a:t>Mastertitelformat bearbeiten</a:t>
            </a:r>
          </a:p>
        </p:txBody>
      </p:sp>
      <p:sp>
        <p:nvSpPr>
          <p:cNvPr id="3" name="Datumsplatzhalter 2">
            <a:extLst>
              <a:ext uri="{FF2B5EF4-FFF2-40B4-BE49-F238E27FC236}">
                <a16:creationId xmlns:a16="http://schemas.microsoft.com/office/drawing/2014/main" id="{E2B85EC4-D1B3-5808-6CDF-DB58BD1801A7}"/>
              </a:ext>
            </a:extLst>
          </p:cNvPr>
          <p:cNvSpPr>
            <a:spLocks noGrp="1"/>
          </p:cNvSpPr>
          <p:nvPr>
            <p:ph type="dt" sz="half" idx="10"/>
          </p:nvPr>
        </p:nvSpPr>
        <p:spPr/>
        <p:txBody>
          <a:bodyPr/>
          <a:lstStyle/>
          <a:p>
            <a:fld id="{C791AA6D-4E1C-40B9-84D9-0A7DAD28C579}" type="datetimeFigureOut">
              <a:rPr lang="de-DE" smtClean="0"/>
              <a:t>28.09.2026</a:t>
            </a:fld>
            <a:endParaRPr lang="de-DE"/>
          </a:p>
        </p:txBody>
      </p:sp>
      <p:sp>
        <p:nvSpPr>
          <p:cNvPr id="4" name="Fußzeilenplatzhalter 3">
            <a:extLst>
              <a:ext uri="{FF2B5EF4-FFF2-40B4-BE49-F238E27FC236}">
                <a16:creationId xmlns:a16="http://schemas.microsoft.com/office/drawing/2014/main" id="{6AE5A8D8-50A2-734C-FBD8-3E9ABCEACB0E}"/>
              </a:ext>
            </a:extLst>
          </p:cNvPr>
          <p:cNvSpPr>
            <a:spLocks noGrp="1"/>
          </p:cNvSpPr>
          <p:nvPr>
            <p:ph type="ftr" sz="quarter" idx="11"/>
          </p:nvPr>
        </p:nvSpPr>
        <p:spPr/>
        <p:txBody>
          <a:bodyPr/>
          <a:lstStyle/>
          <a:p>
            <a:endParaRPr lang="de-DE"/>
          </a:p>
        </p:txBody>
      </p:sp>
      <p:sp>
        <p:nvSpPr>
          <p:cNvPr id="5" name="Foliennummernplatzhalter 4">
            <a:extLst>
              <a:ext uri="{FF2B5EF4-FFF2-40B4-BE49-F238E27FC236}">
                <a16:creationId xmlns:a16="http://schemas.microsoft.com/office/drawing/2014/main" id="{E7916DB2-33FB-48C0-6881-24DD86951AF6}"/>
              </a:ext>
            </a:extLst>
          </p:cNvPr>
          <p:cNvSpPr>
            <a:spLocks noGrp="1"/>
          </p:cNvSpPr>
          <p:nvPr>
            <p:ph type="sldNum" sz="quarter" idx="12"/>
          </p:nvPr>
        </p:nvSpPr>
        <p:spPr/>
        <p:txBody>
          <a:bodyPr/>
          <a:lstStyle/>
          <a:p>
            <a:fld id="{D09FCA3F-8D95-4ADE-8E86-C7B682C65971}" type="slidenum">
              <a:rPr lang="de-DE" smtClean="0"/>
              <a:t>‹Nr.›</a:t>
            </a:fld>
            <a:endParaRPr lang="de-DE"/>
          </a:p>
        </p:txBody>
      </p:sp>
    </p:spTree>
    <p:extLst>
      <p:ext uri="{BB962C8B-B14F-4D97-AF65-F5344CB8AC3E}">
        <p14:creationId xmlns:p14="http://schemas.microsoft.com/office/powerpoint/2010/main" val="4967053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83F8F247-D894-0366-29F0-F6C1E3E8C3ED}"/>
              </a:ext>
            </a:extLst>
          </p:cNvPr>
          <p:cNvSpPr>
            <a:spLocks noGrp="1"/>
          </p:cNvSpPr>
          <p:nvPr>
            <p:ph type="dt" sz="half" idx="10"/>
          </p:nvPr>
        </p:nvSpPr>
        <p:spPr/>
        <p:txBody>
          <a:bodyPr/>
          <a:lstStyle/>
          <a:p>
            <a:fld id="{C791AA6D-4E1C-40B9-84D9-0A7DAD28C579}" type="datetimeFigureOut">
              <a:rPr lang="de-DE" smtClean="0"/>
              <a:t>28.09.2026</a:t>
            </a:fld>
            <a:endParaRPr lang="de-DE"/>
          </a:p>
        </p:txBody>
      </p:sp>
      <p:sp>
        <p:nvSpPr>
          <p:cNvPr id="3" name="Fußzeilenplatzhalter 2">
            <a:extLst>
              <a:ext uri="{FF2B5EF4-FFF2-40B4-BE49-F238E27FC236}">
                <a16:creationId xmlns:a16="http://schemas.microsoft.com/office/drawing/2014/main" id="{9867AFB3-49EC-9B1A-D77E-FBFFC7CDE94A}"/>
              </a:ext>
            </a:extLst>
          </p:cNvPr>
          <p:cNvSpPr>
            <a:spLocks noGrp="1"/>
          </p:cNvSpPr>
          <p:nvPr>
            <p:ph type="ftr" sz="quarter" idx="11"/>
          </p:nvPr>
        </p:nvSpPr>
        <p:spPr/>
        <p:txBody>
          <a:bodyPr/>
          <a:lstStyle/>
          <a:p>
            <a:endParaRPr lang="de-DE"/>
          </a:p>
        </p:txBody>
      </p:sp>
      <p:sp>
        <p:nvSpPr>
          <p:cNvPr id="4" name="Foliennummernplatzhalter 3">
            <a:extLst>
              <a:ext uri="{FF2B5EF4-FFF2-40B4-BE49-F238E27FC236}">
                <a16:creationId xmlns:a16="http://schemas.microsoft.com/office/drawing/2014/main" id="{28D91BD9-355B-3EBF-7E90-E38CB02D956B}"/>
              </a:ext>
            </a:extLst>
          </p:cNvPr>
          <p:cNvSpPr>
            <a:spLocks noGrp="1"/>
          </p:cNvSpPr>
          <p:nvPr>
            <p:ph type="sldNum" sz="quarter" idx="12"/>
          </p:nvPr>
        </p:nvSpPr>
        <p:spPr/>
        <p:txBody>
          <a:bodyPr/>
          <a:lstStyle/>
          <a:p>
            <a:fld id="{D09FCA3F-8D95-4ADE-8E86-C7B682C65971}" type="slidenum">
              <a:rPr lang="de-DE" smtClean="0"/>
              <a:t>‹Nr.›</a:t>
            </a:fld>
            <a:endParaRPr lang="de-DE"/>
          </a:p>
        </p:txBody>
      </p:sp>
    </p:spTree>
    <p:extLst>
      <p:ext uri="{BB962C8B-B14F-4D97-AF65-F5344CB8AC3E}">
        <p14:creationId xmlns:p14="http://schemas.microsoft.com/office/powerpoint/2010/main" val="42322620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8A86F76-AF02-8E90-1A41-B1C965FF0004}"/>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Inhaltsplatzhalter 2">
            <a:extLst>
              <a:ext uri="{FF2B5EF4-FFF2-40B4-BE49-F238E27FC236}">
                <a16:creationId xmlns:a16="http://schemas.microsoft.com/office/drawing/2014/main" id="{8E3F5041-9035-84CE-49EA-ED18F16D5D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a:extLst>
              <a:ext uri="{FF2B5EF4-FFF2-40B4-BE49-F238E27FC236}">
                <a16:creationId xmlns:a16="http://schemas.microsoft.com/office/drawing/2014/main" id="{D8E35FA6-2B02-5FEB-5703-47EC8723FD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0F48B1A4-CE37-F31C-8E80-5DC4CB06D753}"/>
              </a:ext>
            </a:extLst>
          </p:cNvPr>
          <p:cNvSpPr>
            <a:spLocks noGrp="1"/>
          </p:cNvSpPr>
          <p:nvPr>
            <p:ph type="dt" sz="half" idx="10"/>
          </p:nvPr>
        </p:nvSpPr>
        <p:spPr/>
        <p:txBody>
          <a:bodyPr/>
          <a:lstStyle/>
          <a:p>
            <a:fld id="{C791AA6D-4E1C-40B9-84D9-0A7DAD28C579}" type="datetimeFigureOut">
              <a:rPr lang="de-DE" smtClean="0"/>
              <a:t>28.09.2026</a:t>
            </a:fld>
            <a:endParaRPr lang="de-DE"/>
          </a:p>
        </p:txBody>
      </p:sp>
      <p:sp>
        <p:nvSpPr>
          <p:cNvPr id="6" name="Fußzeilenplatzhalter 5">
            <a:extLst>
              <a:ext uri="{FF2B5EF4-FFF2-40B4-BE49-F238E27FC236}">
                <a16:creationId xmlns:a16="http://schemas.microsoft.com/office/drawing/2014/main" id="{F4B2FA36-4C22-8729-3D9B-22548F26578D}"/>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F5AB2CC5-3521-48D1-B2D4-0DD2FDB8C5F4}"/>
              </a:ext>
            </a:extLst>
          </p:cNvPr>
          <p:cNvSpPr>
            <a:spLocks noGrp="1"/>
          </p:cNvSpPr>
          <p:nvPr>
            <p:ph type="sldNum" sz="quarter" idx="12"/>
          </p:nvPr>
        </p:nvSpPr>
        <p:spPr/>
        <p:txBody>
          <a:bodyPr/>
          <a:lstStyle/>
          <a:p>
            <a:fld id="{D09FCA3F-8D95-4ADE-8E86-C7B682C65971}" type="slidenum">
              <a:rPr lang="de-DE" smtClean="0"/>
              <a:t>‹Nr.›</a:t>
            </a:fld>
            <a:endParaRPr lang="de-DE"/>
          </a:p>
        </p:txBody>
      </p:sp>
    </p:spTree>
    <p:extLst>
      <p:ext uri="{BB962C8B-B14F-4D97-AF65-F5344CB8AC3E}">
        <p14:creationId xmlns:p14="http://schemas.microsoft.com/office/powerpoint/2010/main" val="2814826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0134D30-81A4-1FEB-C725-38FA30392B4B}"/>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Bildplatzhalter 2">
            <a:extLst>
              <a:ext uri="{FF2B5EF4-FFF2-40B4-BE49-F238E27FC236}">
                <a16:creationId xmlns:a16="http://schemas.microsoft.com/office/drawing/2014/main" id="{BA42015A-36C0-A3D5-783F-0CE3CBA82B7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a:extLst>
              <a:ext uri="{FF2B5EF4-FFF2-40B4-BE49-F238E27FC236}">
                <a16:creationId xmlns:a16="http://schemas.microsoft.com/office/drawing/2014/main" id="{3243DF17-062C-0589-B16A-491567B845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1078C80E-B8A9-27D2-DC91-B07E75B0CE4E}"/>
              </a:ext>
            </a:extLst>
          </p:cNvPr>
          <p:cNvSpPr>
            <a:spLocks noGrp="1"/>
          </p:cNvSpPr>
          <p:nvPr>
            <p:ph type="dt" sz="half" idx="10"/>
          </p:nvPr>
        </p:nvSpPr>
        <p:spPr/>
        <p:txBody>
          <a:bodyPr/>
          <a:lstStyle/>
          <a:p>
            <a:fld id="{C791AA6D-4E1C-40B9-84D9-0A7DAD28C579}" type="datetimeFigureOut">
              <a:rPr lang="de-DE" smtClean="0"/>
              <a:t>28.09.2026</a:t>
            </a:fld>
            <a:endParaRPr lang="de-DE"/>
          </a:p>
        </p:txBody>
      </p:sp>
      <p:sp>
        <p:nvSpPr>
          <p:cNvPr id="6" name="Fußzeilenplatzhalter 5">
            <a:extLst>
              <a:ext uri="{FF2B5EF4-FFF2-40B4-BE49-F238E27FC236}">
                <a16:creationId xmlns:a16="http://schemas.microsoft.com/office/drawing/2014/main" id="{9F9FF9F9-DC70-B8CF-8342-414295D84FD3}"/>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B006E375-9307-D203-0994-E519A428119F}"/>
              </a:ext>
            </a:extLst>
          </p:cNvPr>
          <p:cNvSpPr>
            <a:spLocks noGrp="1"/>
          </p:cNvSpPr>
          <p:nvPr>
            <p:ph type="sldNum" sz="quarter" idx="12"/>
          </p:nvPr>
        </p:nvSpPr>
        <p:spPr/>
        <p:txBody>
          <a:bodyPr/>
          <a:lstStyle/>
          <a:p>
            <a:fld id="{D09FCA3F-8D95-4ADE-8E86-C7B682C65971}" type="slidenum">
              <a:rPr lang="de-DE" smtClean="0"/>
              <a:t>‹Nr.›</a:t>
            </a:fld>
            <a:endParaRPr lang="de-DE"/>
          </a:p>
        </p:txBody>
      </p:sp>
    </p:spTree>
    <p:extLst>
      <p:ext uri="{BB962C8B-B14F-4D97-AF65-F5344CB8AC3E}">
        <p14:creationId xmlns:p14="http://schemas.microsoft.com/office/powerpoint/2010/main" val="13157833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DF19B9D-425B-5439-564C-64F48E09E512}"/>
              </a:ext>
            </a:extLst>
          </p:cNvPr>
          <p:cNvSpPr>
            <a:spLocks noGrp="1"/>
          </p:cNvSpPr>
          <p:nvPr>
            <p:ph type="title"/>
          </p:nvPr>
        </p:nvSpPr>
        <p:spPr/>
        <p:txBody>
          <a:bodyPr/>
          <a:lstStyle/>
          <a:p>
            <a:r>
              <a:rPr lang="de-DE"/>
              <a:t>Mastertitelformat bearbeiten</a:t>
            </a:r>
          </a:p>
        </p:txBody>
      </p:sp>
      <p:sp>
        <p:nvSpPr>
          <p:cNvPr id="3" name="Vertikaler Textplatzhalter 2">
            <a:extLst>
              <a:ext uri="{FF2B5EF4-FFF2-40B4-BE49-F238E27FC236}">
                <a16:creationId xmlns:a16="http://schemas.microsoft.com/office/drawing/2014/main" id="{252F936C-B5E7-06D7-6CF4-1B392176D136}"/>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956059E2-4DC2-C82F-F635-27BCE0FC63EE}"/>
              </a:ext>
            </a:extLst>
          </p:cNvPr>
          <p:cNvSpPr>
            <a:spLocks noGrp="1"/>
          </p:cNvSpPr>
          <p:nvPr>
            <p:ph type="dt" sz="half" idx="10"/>
          </p:nvPr>
        </p:nvSpPr>
        <p:spPr/>
        <p:txBody>
          <a:bodyPr/>
          <a:lstStyle/>
          <a:p>
            <a:fld id="{C791AA6D-4E1C-40B9-84D9-0A7DAD28C579}" type="datetimeFigureOut">
              <a:rPr lang="de-DE" smtClean="0"/>
              <a:t>28.09.2026</a:t>
            </a:fld>
            <a:endParaRPr lang="de-DE"/>
          </a:p>
        </p:txBody>
      </p:sp>
      <p:sp>
        <p:nvSpPr>
          <p:cNvPr id="5" name="Fußzeilenplatzhalter 4">
            <a:extLst>
              <a:ext uri="{FF2B5EF4-FFF2-40B4-BE49-F238E27FC236}">
                <a16:creationId xmlns:a16="http://schemas.microsoft.com/office/drawing/2014/main" id="{EFF237CF-8CC0-74AC-9883-4ADDFCA27312}"/>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71912829-C11A-641A-AFBD-0261DFE6F485}"/>
              </a:ext>
            </a:extLst>
          </p:cNvPr>
          <p:cNvSpPr>
            <a:spLocks noGrp="1"/>
          </p:cNvSpPr>
          <p:nvPr>
            <p:ph type="sldNum" sz="quarter" idx="12"/>
          </p:nvPr>
        </p:nvSpPr>
        <p:spPr/>
        <p:txBody>
          <a:bodyPr/>
          <a:lstStyle/>
          <a:p>
            <a:fld id="{D09FCA3F-8D95-4ADE-8E86-C7B682C65971}" type="slidenum">
              <a:rPr lang="de-DE" smtClean="0"/>
              <a:t>‹Nr.›</a:t>
            </a:fld>
            <a:endParaRPr lang="de-DE"/>
          </a:p>
        </p:txBody>
      </p:sp>
    </p:spTree>
    <p:extLst>
      <p:ext uri="{BB962C8B-B14F-4D97-AF65-F5344CB8AC3E}">
        <p14:creationId xmlns:p14="http://schemas.microsoft.com/office/powerpoint/2010/main" val="40563251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1FD02477-90CE-2F06-C582-39C0B96B61DD}"/>
              </a:ext>
            </a:extLst>
          </p:cNvPr>
          <p:cNvSpPr>
            <a:spLocks noGrp="1"/>
          </p:cNvSpPr>
          <p:nvPr>
            <p:ph type="title" orient="vert"/>
          </p:nvPr>
        </p:nvSpPr>
        <p:spPr>
          <a:xfrm>
            <a:off x="8724900" y="365125"/>
            <a:ext cx="2628900" cy="5811838"/>
          </a:xfrm>
        </p:spPr>
        <p:txBody>
          <a:bodyPr vert="eaVert"/>
          <a:lstStyle/>
          <a:p>
            <a:r>
              <a:rPr lang="de-DE"/>
              <a:t>Mastertitelformat bearbeiten</a:t>
            </a:r>
          </a:p>
        </p:txBody>
      </p:sp>
      <p:sp>
        <p:nvSpPr>
          <p:cNvPr id="3" name="Vertikaler Textplatzhalter 2">
            <a:extLst>
              <a:ext uri="{FF2B5EF4-FFF2-40B4-BE49-F238E27FC236}">
                <a16:creationId xmlns:a16="http://schemas.microsoft.com/office/drawing/2014/main" id="{84B4EDFE-FBCC-A768-B7AC-3B117757A18E}"/>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7DDA0EEA-DF03-CD5B-8842-8738D329540F}"/>
              </a:ext>
            </a:extLst>
          </p:cNvPr>
          <p:cNvSpPr>
            <a:spLocks noGrp="1"/>
          </p:cNvSpPr>
          <p:nvPr>
            <p:ph type="dt" sz="half" idx="10"/>
          </p:nvPr>
        </p:nvSpPr>
        <p:spPr/>
        <p:txBody>
          <a:bodyPr/>
          <a:lstStyle/>
          <a:p>
            <a:fld id="{C791AA6D-4E1C-40B9-84D9-0A7DAD28C579}" type="datetimeFigureOut">
              <a:rPr lang="de-DE" smtClean="0"/>
              <a:t>28.09.2026</a:t>
            </a:fld>
            <a:endParaRPr lang="de-DE"/>
          </a:p>
        </p:txBody>
      </p:sp>
      <p:sp>
        <p:nvSpPr>
          <p:cNvPr id="5" name="Fußzeilenplatzhalter 4">
            <a:extLst>
              <a:ext uri="{FF2B5EF4-FFF2-40B4-BE49-F238E27FC236}">
                <a16:creationId xmlns:a16="http://schemas.microsoft.com/office/drawing/2014/main" id="{55ED5699-4D1D-2989-EC6C-1F26C10AB054}"/>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D97E2111-E087-1D15-5230-6A17ED132E07}"/>
              </a:ext>
            </a:extLst>
          </p:cNvPr>
          <p:cNvSpPr>
            <a:spLocks noGrp="1"/>
          </p:cNvSpPr>
          <p:nvPr>
            <p:ph type="sldNum" sz="quarter" idx="12"/>
          </p:nvPr>
        </p:nvSpPr>
        <p:spPr/>
        <p:txBody>
          <a:bodyPr/>
          <a:lstStyle/>
          <a:p>
            <a:fld id="{D09FCA3F-8D95-4ADE-8E86-C7B682C65971}" type="slidenum">
              <a:rPr lang="de-DE" smtClean="0"/>
              <a:t>‹Nr.›</a:t>
            </a:fld>
            <a:endParaRPr lang="de-DE"/>
          </a:p>
        </p:txBody>
      </p:sp>
    </p:spTree>
    <p:extLst>
      <p:ext uri="{BB962C8B-B14F-4D97-AF65-F5344CB8AC3E}">
        <p14:creationId xmlns:p14="http://schemas.microsoft.com/office/powerpoint/2010/main" val="24168794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176F2956-5A63-4603-5C52-4F59326F1F2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p>
        </p:txBody>
      </p:sp>
      <p:sp>
        <p:nvSpPr>
          <p:cNvPr id="3" name="Textplatzhalter 2">
            <a:extLst>
              <a:ext uri="{FF2B5EF4-FFF2-40B4-BE49-F238E27FC236}">
                <a16:creationId xmlns:a16="http://schemas.microsoft.com/office/drawing/2014/main" id="{6F42ABF2-576E-6AA7-825E-E574E86C2B5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F0E3466C-B4F5-D2F3-9384-FB04D853700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791AA6D-4E1C-40B9-84D9-0A7DAD28C579}" type="datetimeFigureOut">
              <a:rPr lang="de-DE" smtClean="0"/>
              <a:t>28.09.2026</a:t>
            </a:fld>
            <a:endParaRPr lang="de-DE"/>
          </a:p>
        </p:txBody>
      </p:sp>
      <p:sp>
        <p:nvSpPr>
          <p:cNvPr id="5" name="Fußzeilenplatzhalter 4">
            <a:extLst>
              <a:ext uri="{FF2B5EF4-FFF2-40B4-BE49-F238E27FC236}">
                <a16:creationId xmlns:a16="http://schemas.microsoft.com/office/drawing/2014/main" id="{1DC27C17-6138-C296-9D2E-9A2CA2A27F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de-DE"/>
          </a:p>
        </p:txBody>
      </p:sp>
      <p:sp>
        <p:nvSpPr>
          <p:cNvPr id="6" name="Foliennummernplatzhalter 5">
            <a:extLst>
              <a:ext uri="{FF2B5EF4-FFF2-40B4-BE49-F238E27FC236}">
                <a16:creationId xmlns:a16="http://schemas.microsoft.com/office/drawing/2014/main" id="{DABABA66-2753-EE6D-9DAC-FA29E61648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09FCA3F-8D95-4ADE-8E86-C7B682C65971}" type="slidenum">
              <a:rPr lang="de-DE" smtClean="0"/>
              <a:t>‹Nr.›</a:t>
            </a:fld>
            <a:endParaRPr lang="de-DE"/>
          </a:p>
        </p:txBody>
      </p:sp>
    </p:spTree>
    <p:extLst>
      <p:ext uri="{BB962C8B-B14F-4D97-AF65-F5344CB8AC3E}">
        <p14:creationId xmlns:p14="http://schemas.microsoft.com/office/powerpoint/2010/main" val="36135284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BF47161-1C3F-1F0F-D023-B7605FFDDD7F}"/>
              </a:ext>
            </a:extLst>
          </p:cNvPr>
          <p:cNvSpPr>
            <a:spLocks noGrp="1"/>
          </p:cNvSpPr>
          <p:nvPr>
            <p:ph type="ctrTitle"/>
          </p:nvPr>
        </p:nvSpPr>
        <p:spPr/>
        <p:txBody>
          <a:bodyPr/>
          <a:lstStyle/>
          <a:p>
            <a:endParaRPr lang="de-DE"/>
          </a:p>
        </p:txBody>
      </p:sp>
      <p:sp>
        <p:nvSpPr>
          <p:cNvPr id="3" name="Untertitel 2">
            <a:extLst>
              <a:ext uri="{FF2B5EF4-FFF2-40B4-BE49-F238E27FC236}">
                <a16:creationId xmlns:a16="http://schemas.microsoft.com/office/drawing/2014/main" id="{1E7A472B-91CE-4F37-8DC9-31D5E3CF395A}"/>
              </a:ext>
            </a:extLst>
          </p:cNvPr>
          <p:cNvSpPr>
            <a:spLocks noGrp="1"/>
          </p:cNvSpPr>
          <p:nvPr>
            <p:ph type="subTitle" idx="1"/>
          </p:nvPr>
        </p:nvSpPr>
        <p:spPr/>
        <p:txBody>
          <a:bodyPr/>
          <a:lstStyle/>
          <a:p>
            <a:endParaRPr lang="de-DE"/>
          </a:p>
        </p:txBody>
      </p:sp>
      <p:pic>
        <p:nvPicPr>
          <p:cNvPr id="5" name="Grafik 4">
            <a:extLst>
              <a:ext uri="{FF2B5EF4-FFF2-40B4-BE49-F238E27FC236}">
                <a16:creationId xmlns:a16="http://schemas.microsoft.com/office/drawing/2014/main" id="{011A7B1C-7782-1141-9F29-93CE3752FD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90119"/>
            <a:ext cx="12192000" cy="8148119"/>
          </a:xfrm>
          <a:prstGeom prst="rect">
            <a:avLst/>
          </a:prstGeom>
        </p:spPr>
      </p:pic>
      <p:sp>
        <p:nvSpPr>
          <p:cNvPr id="4" name="Titel 3">
            <a:extLst>
              <a:ext uri="{FF2B5EF4-FFF2-40B4-BE49-F238E27FC236}">
                <a16:creationId xmlns:a16="http://schemas.microsoft.com/office/drawing/2014/main" id="{DF90B6F8-450E-6771-5E37-55487AC86544}"/>
              </a:ext>
            </a:extLst>
          </p:cNvPr>
          <p:cNvSpPr txBox="1">
            <a:spLocks/>
          </p:cNvSpPr>
          <p:nvPr/>
        </p:nvSpPr>
        <p:spPr>
          <a:xfrm>
            <a:off x="0" y="3007746"/>
            <a:ext cx="5866228" cy="2649571"/>
          </a:xfrm>
          <a:prstGeom prst="rect">
            <a:avLst/>
          </a:prstGeom>
          <a:noFill/>
          <a:effectLst>
            <a:softEdge rad="50800"/>
          </a:effectLst>
        </p:spPr>
        <p:txBody>
          <a:bodyPr vert="horz" wrap="square" lIns="91440" tIns="45720" rIns="91440" bIns="45720" rtlCol="0" anchor="b">
            <a:sp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70000"/>
              </a:lnSpc>
            </a:pPr>
            <a:r>
              <a:rPr lang="de-AT" sz="11500" dirty="0">
                <a:solidFill>
                  <a:schemeClr val="bg1"/>
                </a:solidFill>
                <a:latin typeface="18thCentury" pitchFamily="2" charset="0"/>
              </a:rPr>
              <a:t>gestärkt</a:t>
            </a:r>
            <a:br>
              <a:rPr lang="de-AT" sz="11500" dirty="0">
                <a:solidFill>
                  <a:schemeClr val="bg1"/>
                </a:solidFill>
                <a:latin typeface="18thCentury" pitchFamily="2" charset="0"/>
              </a:rPr>
            </a:br>
            <a:r>
              <a:rPr lang="de-AT" sz="11500" dirty="0">
                <a:solidFill>
                  <a:schemeClr val="bg1"/>
                </a:solidFill>
                <a:latin typeface="18thCentury" pitchFamily="2" charset="0"/>
              </a:rPr>
              <a:t>beginnen</a:t>
            </a:r>
            <a:endParaRPr lang="de-AT" sz="7200" dirty="0">
              <a:latin typeface="18thCentury" pitchFamily="2" charset="0"/>
            </a:endParaRPr>
          </a:p>
        </p:txBody>
      </p:sp>
    </p:spTree>
    <p:extLst>
      <p:ext uri="{BB962C8B-B14F-4D97-AF65-F5344CB8AC3E}">
        <p14:creationId xmlns:p14="http://schemas.microsoft.com/office/powerpoint/2010/main" val="6567707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0D728E-5729-0E85-000B-B9116812074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608F1B2-4160-147A-4F92-3874990D3349}"/>
              </a:ext>
            </a:extLst>
          </p:cNvPr>
          <p:cNvSpPr>
            <a:spLocks noGrp="1"/>
          </p:cNvSpPr>
          <p:nvPr>
            <p:ph type="ctrTitle"/>
          </p:nvPr>
        </p:nvSpPr>
        <p:spPr/>
        <p:txBody>
          <a:bodyPr/>
          <a:lstStyle/>
          <a:p>
            <a:endParaRPr lang="de-DE"/>
          </a:p>
        </p:txBody>
      </p:sp>
      <p:sp>
        <p:nvSpPr>
          <p:cNvPr id="3" name="Untertitel 2">
            <a:extLst>
              <a:ext uri="{FF2B5EF4-FFF2-40B4-BE49-F238E27FC236}">
                <a16:creationId xmlns:a16="http://schemas.microsoft.com/office/drawing/2014/main" id="{2669C7FC-1931-CCF6-825C-06DBE641E3AB}"/>
              </a:ext>
            </a:extLst>
          </p:cNvPr>
          <p:cNvSpPr>
            <a:spLocks noGrp="1"/>
          </p:cNvSpPr>
          <p:nvPr>
            <p:ph type="subTitle" idx="1"/>
          </p:nvPr>
        </p:nvSpPr>
        <p:spPr/>
        <p:txBody>
          <a:bodyPr/>
          <a:lstStyle/>
          <a:p>
            <a:endParaRPr lang="de-DE"/>
          </a:p>
        </p:txBody>
      </p:sp>
      <p:pic>
        <p:nvPicPr>
          <p:cNvPr id="5" name="Grafik 4">
            <a:extLst>
              <a:ext uri="{FF2B5EF4-FFF2-40B4-BE49-F238E27FC236}">
                <a16:creationId xmlns:a16="http://schemas.microsoft.com/office/drawing/2014/main" id="{2EBA01D2-F042-029F-BC94-82D695B236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90119"/>
            <a:ext cx="12192000" cy="8148119"/>
          </a:xfrm>
          <a:prstGeom prst="rect">
            <a:avLst/>
          </a:prstGeom>
        </p:spPr>
      </p:pic>
      <p:pic>
        <p:nvPicPr>
          <p:cNvPr id="9" name="Grafik 8">
            <a:extLst>
              <a:ext uri="{FF2B5EF4-FFF2-40B4-BE49-F238E27FC236}">
                <a16:creationId xmlns:a16="http://schemas.microsoft.com/office/drawing/2014/main" id="{BDF1D710-6837-926A-059A-8542E0E143F4}"/>
              </a:ext>
            </a:extLst>
          </p:cNvPr>
          <p:cNvPicPr>
            <a:picLocks noChangeAspect="1"/>
          </p:cNvPicPr>
          <p:nvPr/>
        </p:nvPicPr>
        <p:blipFill>
          <a:blip r:embed="rId3">
            <a:alphaModFix amt="86000"/>
          </a:blip>
          <a:stretch>
            <a:fillRect/>
          </a:stretch>
        </p:blipFill>
        <p:spPr>
          <a:xfrm>
            <a:off x="1687527" y="1982143"/>
            <a:ext cx="8816945" cy="4581079"/>
          </a:xfrm>
          <a:prstGeom prst="rect">
            <a:avLst/>
          </a:prstGeom>
          <a:effectLst>
            <a:softEdge rad="63500"/>
          </a:effectLst>
        </p:spPr>
      </p:pic>
    </p:spTree>
    <p:extLst>
      <p:ext uri="{BB962C8B-B14F-4D97-AF65-F5344CB8AC3E}">
        <p14:creationId xmlns:p14="http://schemas.microsoft.com/office/powerpoint/2010/main" val="10512543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B71B38-7E87-2618-5AB7-17E6FC327FD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ADCCBBE8-6657-A762-98E7-07048E7790D7}"/>
              </a:ext>
            </a:extLst>
          </p:cNvPr>
          <p:cNvSpPr>
            <a:spLocks noGrp="1"/>
          </p:cNvSpPr>
          <p:nvPr>
            <p:ph type="ctrTitle"/>
          </p:nvPr>
        </p:nvSpPr>
        <p:spPr/>
        <p:txBody>
          <a:bodyPr/>
          <a:lstStyle/>
          <a:p>
            <a:endParaRPr lang="de-DE"/>
          </a:p>
        </p:txBody>
      </p:sp>
      <p:sp>
        <p:nvSpPr>
          <p:cNvPr id="3" name="Untertitel 2">
            <a:extLst>
              <a:ext uri="{FF2B5EF4-FFF2-40B4-BE49-F238E27FC236}">
                <a16:creationId xmlns:a16="http://schemas.microsoft.com/office/drawing/2014/main" id="{68C63722-7733-683C-14C7-53AEF87FDF47}"/>
              </a:ext>
            </a:extLst>
          </p:cNvPr>
          <p:cNvSpPr>
            <a:spLocks noGrp="1"/>
          </p:cNvSpPr>
          <p:nvPr>
            <p:ph type="subTitle" idx="1"/>
          </p:nvPr>
        </p:nvSpPr>
        <p:spPr/>
        <p:txBody>
          <a:bodyPr/>
          <a:lstStyle/>
          <a:p>
            <a:endParaRPr lang="de-DE"/>
          </a:p>
        </p:txBody>
      </p:sp>
      <p:pic>
        <p:nvPicPr>
          <p:cNvPr id="5" name="Grafik 4">
            <a:extLst>
              <a:ext uri="{FF2B5EF4-FFF2-40B4-BE49-F238E27FC236}">
                <a16:creationId xmlns:a16="http://schemas.microsoft.com/office/drawing/2014/main" id="{E13C165E-F86E-870E-A805-FC16C48A5C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90119"/>
            <a:ext cx="12192000" cy="8148119"/>
          </a:xfrm>
          <a:prstGeom prst="rect">
            <a:avLst/>
          </a:prstGeom>
        </p:spPr>
      </p:pic>
    </p:spTree>
    <p:extLst>
      <p:ext uri="{BB962C8B-B14F-4D97-AF65-F5344CB8AC3E}">
        <p14:creationId xmlns:p14="http://schemas.microsoft.com/office/powerpoint/2010/main" val="9137151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0AEF7C-07CD-ADEE-7274-CDEBFDFBE08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EF9B17E-14FA-A821-FA12-FF4717DB9A29}"/>
              </a:ext>
            </a:extLst>
          </p:cNvPr>
          <p:cNvSpPr>
            <a:spLocks noGrp="1"/>
          </p:cNvSpPr>
          <p:nvPr>
            <p:ph type="ctrTitle"/>
          </p:nvPr>
        </p:nvSpPr>
        <p:spPr/>
        <p:txBody>
          <a:bodyPr/>
          <a:lstStyle/>
          <a:p>
            <a:endParaRPr lang="de-DE"/>
          </a:p>
        </p:txBody>
      </p:sp>
      <p:sp>
        <p:nvSpPr>
          <p:cNvPr id="3" name="Untertitel 2">
            <a:extLst>
              <a:ext uri="{FF2B5EF4-FFF2-40B4-BE49-F238E27FC236}">
                <a16:creationId xmlns:a16="http://schemas.microsoft.com/office/drawing/2014/main" id="{5B3D0BE3-B670-26CA-EBE9-87879EC29F72}"/>
              </a:ext>
            </a:extLst>
          </p:cNvPr>
          <p:cNvSpPr>
            <a:spLocks noGrp="1"/>
          </p:cNvSpPr>
          <p:nvPr>
            <p:ph type="subTitle" idx="1"/>
          </p:nvPr>
        </p:nvSpPr>
        <p:spPr/>
        <p:txBody>
          <a:bodyPr/>
          <a:lstStyle/>
          <a:p>
            <a:endParaRPr lang="de-DE"/>
          </a:p>
        </p:txBody>
      </p:sp>
      <p:pic>
        <p:nvPicPr>
          <p:cNvPr id="5" name="Grafik 4">
            <a:extLst>
              <a:ext uri="{FF2B5EF4-FFF2-40B4-BE49-F238E27FC236}">
                <a16:creationId xmlns:a16="http://schemas.microsoft.com/office/drawing/2014/main" id="{94E0A8C8-45AC-863A-CE0E-E07C606927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90119"/>
            <a:ext cx="12192000" cy="8148119"/>
          </a:xfrm>
          <a:prstGeom prst="rect">
            <a:avLst/>
          </a:prstGeom>
        </p:spPr>
      </p:pic>
      <p:pic>
        <p:nvPicPr>
          <p:cNvPr id="6" name="Grafik 5">
            <a:extLst>
              <a:ext uri="{FF2B5EF4-FFF2-40B4-BE49-F238E27FC236}">
                <a16:creationId xmlns:a16="http://schemas.microsoft.com/office/drawing/2014/main" id="{2FCFD732-2E51-F482-B064-8485865243B0}"/>
              </a:ext>
            </a:extLst>
          </p:cNvPr>
          <p:cNvPicPr>
            <a:picLocks noChangeAspect="1"/>
          </p:cNvPicPr>
          <p:nvPr/>
        </p:nvPicPr>
        <p:blipFill>
          <a:blip r:embed="rId3">
            <a:alphaModFix amt="89000"/>
          </a:blip>
          <a:stretch>
            <a:fillRect/>
          </a:stretch>
        </p:blipFill>
        <p:spPr>
          <a:xfrm rot="-60000">
            <a:off x="2327830" y="1881661"/>
            <a:ext cx="7536340" cy="4690275"/>
          </a:xfrm>
          <a:prstGeom prst="rect">
            <a:avLst/>
          </a:prstGeom>
          <a:effectLst>
            <a:softEdge rad="63500"/>
          </a:effectLst>
        </p:spPr>
      </p:pic>
    </p:spTree>
    <p:extLst>
      <p:ext uri="{BB962C8B-B14F-4D97-AF65-F5344CB8AC3E}">
        <p14:creationId xmlns:p14="http://schemas.microsoft.com/office/powerpoint/2010/main" val="16580520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B36547-4832-CDB9-258A-6F617448765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99AFF50-2B5D-7D70-7199-3DACC59C8A13}"/>
              </a:ext>
            </a:extLst>
          </p:cNvPr>
          <p:cNvSpPr>
            <a:spLocks noGrp="1"/>
          </p:cNvSpPr>
          <p:nvPr>
            <p:ph type="ctrTitle"/>
          </p:nvPr>
        </p:nvSpPr>
        <p:spPr/>
        <p:txBody>
          <a:bodyPr/>
          <a:lstStyle/>
          <a:p>
            <a:endParaRPr lang="de-DE"/>
          </a:p>
        </p:txBody>
      </p:sp>
      <p:sp>
        <p:nvSpPr>
          <p:cNvPr id="3" name="Untertitel 2">
            <a:extLst>
              <a:ext uri="{FF2B5EF4-FFF2-40B4-BE49-F238E27FC236}">
                <a16:creationId xmlns:a16="http://schemas.microsoft.com/office/drawing/2014/main" id="{8C0FAAAC-0144-708D-C92F-D006B974CEC5}"/>
              </a:ext>
            </a:extLst>
          </p:cNvPr>
          <p:cNvSpPr>
            <a:spLocks noGrp="1"/>
          </p:cNvSpPr>
          <p:nvPr>
            <p:ph type="subTitle" idx="1"/>
          </p:nvPr>
        </p:nvSpPr>
        <p:spPr/>
        <p:txBody>
          <a:bodyPr/>
          <a:lstStyle/>
          <a:p>
            <a:endParaRPr lang="de-DE"/>
          </a:p>
        </p:txBody>
      </p:sp>
      <p:pic>
        <p:nvPicPr>
          <p:cNvPr id="5" name="Grafik 4">
            <a:extLst>
              <a:ext uri="{FF2B5EF4-FFF2-40B4-BE49-F238E27FC236}">
                <a16:creationId xmlns:a16="http://schemas.microsoft.com/office/drawing/2014/main" id="{67525354-FA66-1157-83FF-1CF3A6D5E8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90119"/>
            <a:ext cx="12192000" cy="8148119"/>
          </a:xfrm>
          <a:prstGeom prst="rect">
            <a:avLst/>
          </a:prstGeom>
        </p:spPr>
      </p:pic>
      <p:pic>
        <p:nvPicPr>
          <p:cNvPr id="7" name="Grafik 6">
            <a:extLst>
              <a:ext uri="{FF2B5EF4-FFF2-40B4-BE49-F238E27FC236}">
                <a16:creationId xmlns:a16="http://schemas.microsoft.com/office/drawing/2014/main" id="{AF11538E-4B26-9137-9255-F4A39610DA3B}"/>
              </a:ext>
            </a:extLst>
          </p:cNvPr>
          <p:cNvPicPr>
            <a:picLocks noChangeAspect="1"/>
          </p:cNvPicPr>
          <p:nvPr/>
        </p:nvPicPr>
        <p:blipFill>
          <a:blip r:embed="rId3">
            <a:alphaModFix amt="84000"/>
          </a:blip>
          <a:stretch>
            <a:fillRect/>
          </a:stretch>
        </p:blipFill>
        <p:spPr>
          <a:xfrm>
            <a:off x="1451404" y="3832226"/>
            <a:ext cx="9289191" cy="2225674"/>
          </a:xfrm>
          <a:prstGeom prst="rect">
            <a:avLst/>
          </a:prstGeom>
          <a:effectLst>
            <a:softEdge rad="31750"/>
          </a:effectLst>
        </p:spPr>
      </p:pic>
    </p:spTree>
    <p:extLst>
      <p:ext uri="{BB962C8B-B14F-4D97-AF65-F5344CB8AC3E}">
        <p14:creationId xmlns:p14="http://schemas.microsoft.com/office/powerpoint/2010/main" val="33600660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BBAC73-B9B5-CCD5-BB51-6F951B8E350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58E635D-4074-E0A8-DA92-E8BD08633A8A}"/>
              </a:ext>
            </a:extLst>
          </p:cNvPr>
          <p:cNvSpPr>
            <a:spLocks noGrp="1"/>
          </p:cNvSpPr>
          <p:nvPr>
            <p:ph type="ctrTitle"/>
          </p:nvPr>
        </p:nvSpPr>
        <p:spPr/>
        <p:txBody>
          <a:bodyPr/>
          <a:lstStyle/>
          <a:p>
            <a:endParaRPr lang="de-DE"/>
          </a:p>
        </p:txBody>
      </p:sp>
      <p:sp>
        <p:nvSpPr>
          <p:cNvPr id="3" name="Untertitel 2">
            <a:extLst>
              <a:ext uri="{FF2B5EF4-FFF2-40B4-BE49-F238E27FC236}">
                <a16:creationId xmlns:a16="http://schemas.microsoft.com/office/drawing/2014/main" id="{D97E3E7E-E7B9-35CA-DA1F-AB9830EF0E81}"/>
              </a:ext>
            </a:extLst>
          </p:cNvPr>
          <p:cNvSpPr>
            <a:spLocks noGrp="1"/>
          </p:cNvSpPr>
          <p:nvPr>
            <p:ph type="subTitle" idx="1"/>
          </p:nvPr>
        </p:nvSpPr>
        <p:spPr/>
        <p:txBody>
          <a:bodyPr/>
          <a:lstStyle/>
          <a:p>
            <a:endParaRPr lang="de-DE"/>
          </a:p>
        </p:txBody>
      </p:sp>
      <p:pic>
        <p:nvPicPr>
          <p:cNvPr id="5" name="Grafik 4">
            <a:extLst>
              <a:ext uri="{FF2B5EF4-FFF2-40B4-BE49-F238E27FC236}">
                <a16:creationId xmlns:a16="http://schemas.microsoft.com/office/drawing/2014/main" id="{811E614C-374F-7351-30A5-C760F55598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90119"/>
            <a:ext cx="12192000" cy="8148119"/>
          </a:xfrm>
          <a:prstGeom prst="rect">
            <a:avLst/>
          </a:prstGeom>
        </p:spPr>
      </p:pic>
      <p:sp>
        <p:nvSpPr>
          <p:cNvPr id="4" name="Titel 3">
            <a:extLst>
              <a:ext uri="{FF2B5EF4-FFF2-40B4-BE49-F238E27FC236}">
                <a16:creationId xmlns:a16="http://schemas.microsoft.com/office/drawing/2014/main" id="{0C0C3AAD-D6AA-480F-E4F2-C5A590B04733}"/>
              </a:ext>
            </a:extLst>
          </p:cNvPr>
          <p:cNvSpPr txBox="1">
            <a:spLocks/>
          </p:cNvSpPr>
          <p:nvPr/>
        </p:nvSpPr>
        <p:spPr>
          <a:xfrm>
            <a:off x="1343526" y="2604804"/>
            <a:ext cx="9003632" cy="3650230"/>
          </a:xfrm>
          <a:prstGeom prst="rect">
            <a:avLst/>
          </a:prstGeom>
          <a:solidFill>
            <a:schemeClr val="bg2">
              <a:lumMod val="50000"/>
              <a:alpha val="50000"/>
            </a:schemeClr>
          </a:solidFill>
          <a:effectLst>
            <a:softEdge rad="50800"/>
          </a:effectLst>
        </p:spPr>
        <p:txBody>
          <a:bodyPr vert="horz" wrap="square" lIns="91440" tIns="45720" rIns="91440" bIns="45720" rtlCol="0" anchor="b">
            <a:sp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de-AT" sz="3200" b="1" dirty="0">
                <a:solidFill>
                  <a:schemeClr val="bg1"/>
                </a:solidFill>
                <a:latin typeface="18thCentury" pitchFamily="2" charset="0"/>
              </a:rPr>
              <a:t>Als Gemeinde steht ihr auf dem Fundament der Apostel und Propheten. Doch der Schlussstein, der dieses Gebäude zusammenhält und trägt, ist Christus Jesus selbst. Durch ihn sind die Bauteile fest miteinander verbunden und durch ihn wachsen sie alle zu einem Tempel Gottes zusammen, der durch Gottes Gegenwart heilig ist. Weil ihr zu Christus gehört, seid auch ihr ein Teil dieses Baus, in dem Gottes Geist wohnt. </a:t>
            </a:r>
          </a:p>
          <a:p>
            <a:r>
              <a:rPr lang="de-AT" sz="3200" b="1" dirty="0" err="1">
                <a:solidFill>
                  <a:schemeClr val="bg1"/>
                </a:solidFill>
                <a:latin typeface="18thCentury" pitchFamily="2" charset="0"/>
              </a:rPr>
              <a:t>Eph</a:t>
            </a:r>
            <a:r>
              <a:rPr lang="de-AT" sz="3200" b="1" dirty="0">
                <a:solidFill>
                  <a:schemeClr val="bg1"/>
                </a:solidFill>
                <a:latin typeface="18thCentury" pitchFamily="2" charset="0"/>
              </a:rPr>
              <a:t> 2,19-22	</a:t>
            </a:r>
            <a:endParaRPr lang="de-DE" sz="3200" b="1" dirty="0">
              <a:solidFill>
                <a:schemeClr val="bg1"/>
              </a:solidFill>
              <a:latin typeface="18thCentury" pitchFamily="2" charset="0"/>
            </a:endParaRPr>
          </a:p>
        </p:txBody>
      </p:sp>
    </p:spTree>
    <p:extLst>
      <p:ext uri="{BB962C8B-B14F-4D97-AF65-F5344CB8AC3E}">
        <p14:creationId xmlns:p14="http://schemas.microsoft.com/office/powerpoint/2010/main" val="40701719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5151E-746F-025D-ABAA-A039713828D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E4078E8-37D4-1E7A-A5CA-5D8C7D5B6B77}"/>
              </a:ext>
            </a:extLst>
          </p:cNvPr>
          <p:cNvSpPr>
            <a:spLocks noGrp="1"/>
          </p:cNvSpPr>
          <p:nvPr>
            <p:ph type="ctrTitle"/>
          </p:nvPr>
        </p:nvSpPr>
        <p:spPr/>
        <p:txBody>
          <a:bodyPr/>
          <a:lstStyle/>
          <a:p>
            <a:endParaRPr lang="de-DE"/>
          </a:p>
        </p:txBody>
      </p:sp>
      <p:sp>
        <p:nvSpPr>
          <p:cNvPr id="3" name="Untertitel 2">
            <a:extLst>
              <a:ext uri="{FF2B5EF4-FFF2-40B4-BE49-F238E27FC236}">
                <a16:creationId xmlns:a16="http://schemas.microsoft.com/office/drawing/2014/main" id="{1AD8604A-3EB7-6856-33DF-E62880FDD609}"/>
              </a:ext>
            </a:extLst>
          </p:cNvPr>
          <p:cNvSpPr>
            <a:spLocks noGrp="1"/>
          </p:cNvSpPr>
          <p:nvPr>
            <p:ph type="subTitle" idx="1"/>
          </p:nvPr>
        </p:nvSpPr>
        <p:spPr/>
        <p:txBody>
          <a:bodyPr/>
          <a:lstStyle/>
          <a:p>
            <a:endParaRPr lang="de-DE"/>
          </a:p>
        </p:txBody>
      </p:sp>
      <p:pic>
        <p:nvPicPr>
          <p:cNvPr id="5" name="Grafik 4">
            <a:extLst>
              <a:ext uri="{FF2B5EF4-FFF2-40B4-BE49-F238E27FC236}">
                <a16:creationId xmlns:a16="http://schemas.microsoft.com/office/drawing/2014/main" id="{2E28DE56-6C59-7F59-94C0-C0FE8E0287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90119"/>
            <a:ext cx="12192000" cy="8148119"/>
          </a:xfrm>
          <a:prstGeom prst="rect">
            <a:avLst/>
          </a:prstGeom>
        </p:spPr>
      </p:pic>
      <p:pic>
        <p:nvPicPr>
          <p:cNvPr id="7" name="Grafik 6">
            <a:extLst>
              <a:ext uri="{FF2B5EF4-FFF2-40B4-BE49-F238E27FC236}">
                <a16:creationId xmlns:a16="http://schemas.microsoft.com/office/drawing/2014/main" id="{01191A05-F3FD-DCD3-6E3E-33BC561460CD}"/>
              </a:ext>
            </a:extLst>
          </p:cNvPr>
          <p:cNvPicPr>
            <a:picLocks noChangeAspect="1"/>
          </p:cNvPicPr>
          <p:nvPr/>
        </p:nvPicPr>
        <p:blipFill>
          <a:blip r:embed="rId3">
            <a:alphaModFix amt="86000"/>
          </a:blip>
          <a:srcRect b="69117"/>
          <a:stretch>
            <a:fillRect/>
          </a:stretch>
        </p:blipFill>
        <p:spPr>
          <a:xfrm>
            <a:off x="3109401" y="3249461"/>
            <a:ext cx="5973197" cy="3100460"/>
          </a:xfrm>
          <a:prstGeom prst="rect">
            <a:avLst/>
          </a:prstGeom>
          <a:effectLst>
            <a:softEdge rad="63500"/>
          </a:effectLst>
        </p:spPr>
      </p:pic>
    </p:spTree>
    <p:extLst>
      <p:ext uri="{BB962C8B-B14F-4D97-AF65-F5344CB8AC3E}">
        <p14:creationId xmlns:p14="http://schemas.microsoft.com/office/powerpoint/2010/main" val="566935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3F6B7B-A8A5-F472-D4D0-F3C62034B5C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3D0A9FC-55E4-2FF0-E75C-753FFEE479CA}"/>
              </a:ext>
            </a:extLst>
          </p:cNvPr>
          <p:cNvSpPr>
            <a:spLocks noGrp="1"/>
          </p:cNvSpPr>
          <p:nvPr>
            <p:ph type="ctrTitle"/>
          </p:nvPr>
        </p:nvSpPr>
        <p:spPr/>
        <p:txBody>
          <a:bodyPr/>
          <a:lstStyle/>
          <a:p>
            <a:endParaRPr lang="de-DE"/>
          </a:p>
        </p:txBody>
      </p:sp>
      <p:sp>
        <p:nvSpPr>
          <p:cNvPr id="3" name="Untertitel 2">
            <a:extLst>
              <a:ext uri="{FF2B5EF4-FFF2-40B4-BE49-F238E27FC236}">
                <a16:creationId xmlns:a16="http://schemas.microsoft.com/office/drawing/2014/main" id="{26F528D9-98C8-A72D-9442-DB360689D386}"/>
              </a:ext>
            </a:extLst>
          </p:cNvPr>
          <p:cNvSpPr>
            <a:spLocks noGrp="1"/>
          </p:cNvSpPr>
          <p:nvPr>
            <p:ph type="subTitle" idx="1"/>
          </p:nvPr>
        </p:nvSpPr>
        <p:spPr/>
        <p:txBody>
          <a:bodyPr/>
          <a:lstStyle/>
          <a:p>
            <a:endParaRPr lang="de-DE"/>
          </a:p>
        </p:txBody>
      </p:sp>
      <p:pic>
        <p:nvPicPr>
          <p:cNvPr id="5" name="Grafik 4">
            <a:extLst>
              <a:ext uri="{FF2B5EF4-FFF2-40B4-BE49-F238E27FC236}">
                <a16:creationId xmlns:a16="http://schemas.microsoft.com/office/drawing/2014/main" id="{EE5FA252-9752-67CE-9625-3F899A108E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90119"/>
            <a:ext cx="12192000" cy="8148119"/>
          </a:xfrm>
          <a:prstGeom prst="rect">
            <a:avLst/>
          </a:prstGeom>
        </p:spPr>
      </p:pic>
    </p:spTree>
    <p:extLst>
      <p:ext uri="{BB962C8B-B14F-4D97-AF65-F5344CB8AC3E}">
        <p14:creationId xmlns:p14="http://schemas.microsoft.com/office/powerpoint/2010/main" val="41009138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AC9828-8B8F-ECA5-652A-A313F5330B2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81677D2-D9AF-B660-E7CB-C4043E47AAC7}"/>
              </a:ext>
            </a:extLst>
          </p:cNvPr>
          <p:cNvSpPr>
            <a:spLocks noGrp="1"/>
          </p:cNvSpPr>
          <p:nvPr>
            <p:ph type="ctrTitle"/>
          </p:nvPr>
        </p:nvSpPr>
        <p:spPr/>
        <p:txBody>
          <a:bodyPr/>
          <a:lstStyle/>
          <a:p>
            <a:endParaRPr lang="de-DE"/>
          </a:p>
        </p:txBody>
      </p:sp>
      <p:sp>
        <p:nvSpPr>
          <p:cNvPr id="3" name="Untertitel 2">
            <a:extLst>
              <a:ext uri="{FF2B5EF4-FFF2-40B4-BE49-F238E27FC236}">
                <a16:creationId xmlns:a16="http://schemas.microsoft.com/office/drawing/2014/main" id="{F261EC27-086A-19DC-F278-BE3DB42B738C}"/>
              </a:ext>
            </a:extLst>
          </p:cNvPr>
          <p:cNvSpPr>
            <a:spLocks noGrp="1"/>
          </p:cNvSpPr>
          <p:nvPr>
            <p:ph type="subTitle" idx="1"/>
          </p:nvPr>
        </p:nvSpPr>
        <p:spPr/>
        <p:txBody>
          <a:bodyPr/>
          <a:lstStyle/>
          <a:p>
            <a:endParaRPr lang="de-DE"/>
          </a:p>
        </p:txBody>
      </p:sp>
      <p:pic>
        <p:nvPicPr>
          <p:cNvPr id="5" name="Grafik 4">
            <a:extLst>
              <a:ext uri="{FF2B5EF4-FFF2-40B4-BE49-F238E27FC236}">
                <a16:creationId xmlns:a16="http://schemas.microsoft.com/office/drawing/2014/main" id="{1F0F3FD0-499B-3C57-5A4B-ACA77B6DC3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90119"/>
            <a:ext cx="12192000" cy="8148119"/>
          </a:xfrm>
          <a:prstGeom prst="rect">
            <a:avLst/>
          </a:prstGeom>
        </p:spPr>
      </p:pic>
      <p:sp>
        <p:nvSpPr>
          <p:cNvPr id="7" name="Titel 3">
            <a:extLst>
              <a:ext uri="{FF2B5EF4-FFF2-40B4-BE49-F238E27FC236}">
                <a16:creationId xmlns:a16="http://schemas.microsoft.com/office/drawing/2014/main" id="{621917C5-CAAD-D4B6-D102-F243647BC6FF}"/>
              </a:ext>
            </a:extLst>
          </p:cNvPr>
          <p:cNvSpPr txBox="1">
            <a:spLocks/>
          </p:cNvSpPr>
          <p:nvPr/>
        </p:nvSpPr>
        <p:spPr>
          <a:xfrm>
            <a:off x="1748589" y="4345324"/>
            <a:ext cx="8694821" cy="1668470"/>
          </a:xfrm>
          <a:prstGeom prst="rect">
            <a:avLst/>
          </a:prstGeom>
          <a:solidFill>
            <a:schemeClr val="bg2">
              <a:lumMod val="50000"/>
              <a:alpha val="24000"/>
            </a:schemeClr>
          </a:solidFill>
          <a:effectLst>
            <a:softEdge rad="50800"/>
          </a:effectLst>
        </p:spPr>
        <p:txBody>
          <a:bodyPr vert="horz" wrap="square" lIns="91440" tIns="45720" rIns="91440" bIns="45720" rtlCol="0" anchor="b">
            <a:sp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685800" indent="-685800">
              <a:lnSpc>
                <a:spcPct val="70000"/>
              </a:lnSpc>
              <a:buFont typeface="Courier New" panose="02070309020205020404" pitchFamily="49" charset="0"/>
              <a:buChar char="o"/>
            </a:pPr>
            <a:r>
              <a:rPr lang="de-DE" sz="3600" b="1" dirty="0">
                <a:solidFill>
                  <a:schemeClr val="bg1"/>
                </a:solidFill>
                <a:latin typeface="18thCentury"/>
              </a:rPr>
              <a:t>Wo fühle ich mich beheimatet?</a:t>
            </a:r>
            <a:br>
              <a:rPr lang="de-DE" sz="3600" b="1" dirty="0">
                <a:latin typeface="18thCentury" pitchFamily="2" charset="0"/>
              </a:rPr>
            </a:br>
            <a:r>
              <a:rPr lang="de-DE" sz="3600" b="1" dirty="0">
                <a:solidFill>
                  <a:schemeClr val="bg1"/>
                </a:solidFill>
                <a:latin typeface="18thCentury"/>
              </a:rPr>
              <a:t> </a:t>
            </a:r>
          </a:p>
          <a:p>
            <a:pPr marL="685800" indent="-685800">
              <a:lnSpc>
                <a:spcPct val="70000"/>
              </a:lnSpc>
              <a:buFont typeface="Courier New" panose="02070309020205020404" pitchFamily="49" charset="0"/>
              <a:buChar char="o"/>
            </a:pPr>
            <a:r>
              <a:rPr lang="de-DE" sz="3600" b="1" dirty="0">
                <a:solidFill>
                  <a:schemeClr val="bg1"/>
                </a:solidFill>
                <a:latin typeface="18thCentury"/>
              </a:rPr>
              <a:t>Wo spüre ich Jesus als starkes Fundament und seinen Segen?</a:t>
            </a:r>
          </a:p>
        </p:txBody>
      </p:sp>
      <p:sp>
        <p:nvSpPr>
          <p:cNvPr id="4" name="Textfeld 3">
            <a:extLst>
              <a:ext uri="{FF2B5EF4-FFF2-40B4-BE49-F238E27FC236}">
                <a16:creationId xmlns:a16="http://schemas.microsoft.com/office/drawing/2014/main" id="{6D5B8F89-2080-A92E-F01C-3253EEF2C586}"/>
              </a:ext>
            </a:extLst>
          </p:cNvPr>
          <p:cNvSpPr txBox="1"/>
          <p:nvPr/>
        </p:nvSpPr>
        <p:spPr>
          <a:xfrm>
            <a:off x="648407" y="1660599"/>
            <a:ext cx="3785523" cy="1288943"/>
          </a:xfrm>
          <a:prstGeom prst="rect">
            <a:avLst/>
          </a:prstGeom>
          <a:noFill/>
        </p:spPr>
        <p:txBody>
          <a:bodyPr wrap="none" lIns="91440" tIns="45720" rIns="91440" bIns="45720" rtlCol="0" anchor="t">
            <a:spAutoFit/>
          </a:bodyPr>
          <a:lstStyle/>
          <a:p>
            <a:pPr algn="ctr">
              <a:lnSpc>
                <a:spcPct val="80000"/>
              </a:lnSpc>
            </a:pPr>
            <a:r>
              <a:rPr lang="de-DE" sz="4800" b="1" dirty="0">
                <a:solidFill>
                  <a:schemeClr val="bg1"/>
                </a:solidFill>
                <a:latin typeface="18thCentury"/>
                <a:ea typeface="+mj-ea"/>
                <a:cs typeface="+mj-cs"/>
              </a:rPr>
              <a:t>Ein paar </a:t>
            </a:r>
            <a:br>
              <a:rPr lang="de-DE" sz="4800" b="1" dirty="0">
                <a:latin typeface="18thCentury" pitchFamily="2" charset="0"/>
                <a:ea typeface="+mj-ea"/>
                <a:cs typeface="+mj-cs"/>
              </a:rPr>
            </a:br>
            <a:r>
              <a:rPr lang="de-DE" sz="4800" b="1" dirty="0">
                <a:solidFill>
                  <a:schemeClr val="bg1"/>
                </a:solidFill>
                <a:latin typeface="18thCentury"/>
                <a:ea typeface="+mj-ea"/>
                <a:cs typeface="+mj-cs"/>
              </a:rPr>
              <a:t>Minuten Stille</a:t>
            </a:r>
          </a:p>
        </p:txBody>
      </p:sp>
    </p:spTree>
    <p:extLst>
      <p:ext uri="{BB962C8B-B14F-4D97-AF65-F5344CB8AC3E}">
        <p14:creationId xmlns:p14="http://schemas.microsoft.com/office/powerpoint/2010/main" val="28996421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746777-ACB7-8FE0-E3B3-B28D160EC4BA}"/>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780FFD69-7F4C-4CD0-F235-F3963424F41C}"/>
              </a:ext>
            </a:extLst>
          </p:cNvPr>
          <p:cNvSpPr>
            <a:spLocks noGrp="1"/>
          </p:cNvSpPr>
          <p:nvPr>
            <p:ph type="ctrTitle"/>
          </p:nvPr>
        </p:nvSpPr>
        <p:spPr/>
        <p:txBody>
          <a:bodyPr/>
          <a:lstStyle/>
          <a:p>
            <a:endParaRPr lang="de-DE"/>
          </a:p>
        </p:txBody>
      </p:sp>
      <p:sp>
        <p:nvSpPr>
          <p:cNvPr id="3" name="Untertitel 2">
            <a:extLst>
              <a:ext uri="{FF2B5EF4-FFF2-40B4-BE49-F238E27FC236}">
                <a16:creationId xmlns:a16="http://schemas.microsoft.com/office/drawing/2014/main" id="{EBAA2A19-D4E0-1076-8495-5AAB8A6358CC}"/>
              </a:ext>
            </a:extLst>
          </p:cNvPr>
          <p:cNvSpPr>
            <a:spLocks noGrp="1"/>
          </p:cNvSpPr>
          <p:nvPr>
            <p:ph type="subTitle" idx="1"/>
          </p:nvPr>
        </p:nvSpPr>
        <p:spPr/>
        <p:txBody>
          <a:bodyPr/>
          <a:lstStyle/>
          <a:p>
            <a:endParaRPr lang="de-DE"/>
          </a:p>
        </p:txBody>
      </p:sp>
      <p:pic>
        <p:nvPicPr>
          <p:cNvPr id="5" name="Grafik 4">
            <a:extLst>
              <a:ext uri="{FF2B5EF4-FFF2-40B4-BE49-F238E27FC236}">
                <a16:creationId xmlns:a16="http://schemas.microsoft.com/office/drawing/2014/main" id="{BA8500F3-3DA3-5FEC-20EB-0C5C01ED1D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90119"/>
            <a:ext cx="12192000" cy="8148119"/>
          </a:xfrm>
          <a:prstGeom prst="rect">
            <a:avLst/>
          </a:prstGeom>
        </p:spPr>
      </p:pic>
      <p:pic>
        <p:nvPicPr>
          <p:cNvPr id="6" name="Grafik 5">
            <a:extLst>
              <a:ext uri="{FF2B5EF4-FFF2-40B4-BE49-F238E27FC236}">
                <a16:creationId xmlns:a16="http://schemas.microsoft.com/office/drawing/2014/main" id="{9155903D-9063-55CD-6398-D6E54C04318D}"/>
              </a:ext>
            </a:extLst>
          </p:cNvPr>
          <p:cNvPicPr>
            <a:picLocks noChangeAspect="1"/>
          </p:cNvPicPr>
          <p:nvPr/>
        </p:nvPicPr>
        <p:blipFill>
          <a:blip r:embed="rId3">
            <a:alphaModFix amt="88000"/>
          </a:blip>
          <a:srcRect t="16512" r="3146" b="7971"/>
          <a:stretch>
            <a:fillRect/>
          </a:stretch>
        </p:blipFill>
        <p:spPr>
          <a:xfrm>
            <a:off x="1362776" y="2439735"/>
            <a:ext cx="9115797" cy="3900906"/>
          </a:xfrm>
          <a:prstGeom prst="rect">
            <a:avLst/>
          </a:prstGeom>
          <a:effectLst>
            <a:softEdge rad="63500"/>
          </a:effectLst>
        </p:spPr>
      </p:pic>
    </p:spTree>
    <p:extLst>
      <p:ext uri="{BB962C8B-B14F-4D97-AF65-F5344CB8AC3E}">
        <p14:creationId xmlns:p14="http://schemas.microsoft.com/office/powerpoint/2010/main" val="28569866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EED21D-F250-C5AF-D4D0-86211DE1E79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0E156B1-AA33-BFA7-5935-D5C6ED0BA9EB}"/>
              </a:ext>
            </a:extLst>
          </p:cNvPr>
          <p:cNvSpPr>
            <a:spLocks noGrp="1"/>
          </p:cNvSpPr>
          <p:nvPr>
            <p:ph type="ctrTitle"/>
          </p:nvPr>
        </p:nvSpPr>
        <p:spPr/>
        <p:txBody>
          <a:bodyPr/>
          <a:lstStyle/>
          <a:p>
            <a:endParaRPr lang="de-DE"/>
          </a:p>
        </p:txBody>
      </p:sp>
      <p:sp>
        <p:nvSpPr>
          <p:cNvPr id="3" name="Untertitel 2">
            <a:extLst>
              <a:ext uri="{FF2B5EF4-FFF2-40B4-BE49-F238E27FC236}">
                <a16:creationId xmlns:a16="http://schemas.microsoft.com/office/drawing/2014/main" id="{05B783B2-6041-56F9-B7EF-4CF791F86D97}"/>
              </a:ext>
            </a:extLst>
          </p:cNvPr>
          <p:cNvSpPr>
            <a:spLocks noGrp="1"/>
          </p:cNvSpPr>
          <p:nvPr>
            <p:ph type="subTitle" idx="1"/>
          </p:nvPr>
        </p:nvSpPr>
        <p:spPr/>
        <p:txBody>
          <a:bodyPr/>
          <a:lstStyle/>
          <a:p>
            <a:endParaRPr lang="de-DE"/>
          </a:p>
        </p:txBody>
      </p:sp>
      <p:pic>
        <p:nvPicPr>
          <p:cNvPr id="5" name="Grafik 4">
            <a:extLst>
              <a:ext uri="{FF2B5EF4-FFF2-40B4-BE49-F238E27FC236}">
                <a16:creationId xmlns:a16="http://schemas.microsoft.com/office/drawing/2014/main" id="{15680DF2-E8D5-D445-ACFA-AC01A11D62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90119"/>
            <a:ext cx="12192000" cy="8148119"/>
          </a:xfrm>
          <a:prstGeom prst="rect">
            <a:avLst/>
          </a:prstGeom>
        </p:spPr>
      </p:pic>
      <p:pic>
        <p:nvPicPr>
          <p:cNvPr id="7" name="Grafik 6">
            <a:extLst>
              <a:ext uri="{FF2B5EF4-FFF2-40B4-BE49-F238E27FC236}">
                <a16:creationId xmlns:a16="http://schemas.microsoft.com/office/drawing/2014/main" id="{5200406A-0ADC-A0E6-A8D4-4E1321793F96}"/>
              </a:ext>
            </a:extLst>
          </p:cNvPr>
          <p:cNvPicPr>
            <a:picLocks noChangeAspect="1"/>
          </p:cNvPicPr>
          <p:nvPr/>
        </p:nvPicPr>
        <p:blipFill>
          <a:blip r:embed="rId3">
            <a:alphaModFix/>
          </a:blip>
          <a:stretch>
            <a:fillRect/>
          </a:stretch>
        </p:blipFill>
        <p:spPr>
          <a:xfrm>
            <a:off x="5387269" y="3123612"/>
            <a:ext cx="6042731" cy="3180933"/>
          </a:xfrm>
          <a:prstGeom prst="rect">
            <a:avLst/>
          </a:prstGeom>
          <a:effectLst>
            <a:softEdge rad="31750"/>
          </a:effectLst>
        </p:spPr>
      </p:pic>
      <p:sp>
        <p:nvSpPr>
          <p:cNvPr id="8" name="Rechteck 7">
            <a:extLst>
              <a:ext uri="{FF2B5EF4-FFF2-40B4-BE49-F238E27FC236}">
                <a16:creationId xmlns:a16="http://schemas.microsoft.com/office/drawing/2014/main" id="{C1B440A7-629C-6E61-5C4D-A7E5B8747B39}"/>
              </a:ext>
            </a:extLst>
          </p:cNvPr>
          <p:cNvSpPr/>
          <p:nvPr/>
        </p:nvSpPr>
        <p:spPr>
          <a:xfrm>
            <a:off x="8746958" y="5317957"/>
            <a:ext cx="2622884" cy="986592"/>
          </a:xfrm>
          <a:prstGeom prst="rect">
            <a:avLst/>
          </a:prstGeom>
          <a:solidFill>
            <a:schemeClr val="bg1"/>
          </a:solidFill>
          <a:ln>
            <a:noFill/>
          </a:ln>
          <a:effectLst>
            <a:softEdge rad="381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Titel 3">
            <a:extLst>
              <a:ext uri="{FF2B5EF4-FFF2-40B4-BE49-F238E27FC236}">
                <a16:creationId xmlns:a16="http://schemas.microsoft.com/office/drawing/2014/main" id="{85EBFE8D-11B3-1902-3311-8840C73EF155}"/>
              </a:ext>
            </a:extLst>
          </p:cNvPr>
          <p:cNvSpPr txBox="1">
            <a:spLocks/>
          </p:cNvSpPr>
          <p:nvPr/>
        </p:nvSpPr>
        <p:spPr>
          <a:xfrm>
            <a:off x="873987" y="1210843"/>
            <a:ext cx="3751282" cy="5093702"/>
          </a:xfrm>
          <a:prstGeom prst="rect">
            <a:avLst/>
          </a:prstGeom>
          <a:solidFill>
            <a:schemeClr val="bg2">
              <a:lumMod val="50000"/>
              <a:alpha val="50000"/>
            </a:schemeClr>
          </a:solidFill>
          <a:effectLst>
            <a:softEdge rad="50800"/>
          </a:effectLst>
        </p:spPr>
        <p:txBody>
          <a:bodyPr vert="horz" wrap="square" lIns="91440" tIns="45720" rIns="91440" bIns="45720" rtlCol="0" anchor="b">
            <a:sp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de-DE" sz="4000" b="1" dirty="0">
                <a:solidFill>
                  <a:schemeClr val="bg1"/>
                </a:solidFill>
                <a:latin typeface="18thCentury" pitchFamily="2" charset="0"/>
              </a:rPr>
              <a:t>Lass los</a:t>
            </a:r>
            <a:br>
              <a:rPr lang="de-DE" sz="4000" b="1" dirty="0">
                <a:solidFill>
                  <a:schemeClr val="bg1"/>
                </a:solidFill>
                <a:latin typeface="18thCentury" pitchFamily="2" charset="0"/>
              </a:rPr>
            </a:br>
            <a:r>
              <a:rPr lang="de-DE" sz="4000" b="1" dirty="0">
                <a:solidFill>
                  <a:schemeClr val="bg1"/>
                </a:solidFill>
                <a:latin typeface="18thCentury" pitchFamily="2" charset="0"/>
              </a:rPr>
              <a:t>was dich sorgt</a:t>
            </a:r>
            <a:br>
              <a:rPr lang="de-DE" sz="4000" b="1" dirty="0">
                <a:solidFill>
                  <a:schemeClr val="bg1"/>
                </a:solidFill>
                <a:latin typeface="18thCentury" pitchFamily="2" charset="0"/>
              </a:rPr>
            </a:br>
            <a:r>
              <a:rPr lang="de-DE" sz="4000" b="1" dirty="0">
                <a:solidFill>
                  <a:schemeClr val="bg1"/>
                </a:solidFill>
                <a:latin typeface="18thCentury" pitchFamily="2" charset="0"/>
              </a:rPr>
              <a:t>halte ihm </a:t>
            </a:r>
            <a:br>
              <a:rPr lang="de-DE" sz="4000" b="1" dirty="0">
                <a:solidFill>
                  <a:schemeClr val="bg1"/>
                </a:solidFill>
                <a:latin typeface="18thCentury" pitchFamily="2" charset="0"/>
              </a:rPr>
            </a:br>
            <a:r>
              <a:rPr lang="de-DE" sz="4000" b="1" dirty="0">
                <a:solidFill>
                  <a:schemeClr val="bg1"/>
                </a:solidFill>
                <a:latin typeface="18thCentury" pitchFamily="2" charset="0"/>
              </a:rPr>
              <a:t>dein Herz entgegen</a:t>
            </a:r>
            <a:br>
              <a:rPr lang="de-DE" sz="4000" b="1" dirty="0">
                <a:solidFill>
                  <a:schemeClr val="bg1"/>
                </a:solidFill>
                <a:latin typeface="18thCentury" pitchFamily="2" charset="0"/>
              </a:rPr>
            </a:br>
            <a:r>
              <a:rPr lang="de-DE" sz="4000" b="1" dirty="0">
                <a:solidFill>
                  <a:schemeClr val="bg1"/>
                </a:solidFill>
                <a:latin typeface="18thCentury" pitchFamily="2" charset="0"/>
              </a:rPr>
              <a:t>und vertraue</a:t>
            </a:r>
            <a:br>
              <a:rPr lang="de-DE" sz="4000" b="1" dirty="0">
                <a:solidFill>
                  <a:schemeClr val="bg1"/>
                </a:solidFill>
                <a:latin typeface="18thCentury" pitchFamily="2" charset="0"/>
              </a:rPr>
            </a:br>
            <a:r>
              <a:rPr lang="de-DE" sz="4000" b="1" dirty="0">
                <a:solidFill>
                  <a:schemeClr val="bg1"/>
                </a:solidFill>
                <a:latin typeface="18thCentury" pitchFamily="2" charset="0"/>
              </a:rPr>
              <a:t>er wird es füllen</a:t>
            </a:r>
            <a:br>
              <a:rPr lang="de-DE" sz="4000" b="1" dirty="0">
                <a:solidFill>
                  <a:schemeClr val="bg1"/>
                </a:solidFill>
                <a:latin typeface="18thCentury" pitchFamily="2" charset="0"/>
              </a:rPr>
            </a:br>
            <a:r>
              <a:rPr lang="de-DE" sz="4000" b="1" dirty="0">
                <a:solidFill>
                  <a:schemeClr val="bg1"/>
                </a:solidFill>
                <a:latin typeface="18thCentury" pitchFamily="2" charset="0"/>
              </a:rPr>
              <a:t>und dich </a:t>
            </a:r>
            <a:br>
              <a:rPr lang="de-DE" sz="4000" b="1" dirty="0">
                <a:solidFill>
                  <a:schemeClr val="bg1"/>
                </a:solidFill>
                <a:latin typeface="18thCentury" pitchFamily="2" charset="0"/>
              </a:rPr>
            </a:br>
            <a:r>
              <a:rPr lang="de-DE" sz="4000" b="1" dirty="0">
                <a:solidFill>
                  <a:schemeClr val="bg1"/>
                </a:solidFill>
                <a:latin typeface="18thCentury" pitchFamily="2" charset="0"/>
              </a:rPr>
              <a:t>mit seinem Segen </a:t>
            </a:r>
            <a:br>
              <a:rPr lang="de-DE" sz="4000" b="1" dirty="0">
                <a:solidFill>
                  <a:schemeClr val="bg1"/>
                </a:solidFill>
                <a:latin typeface="18thCentury" pitchFamily="2" charset="0"/>
              </a:rPr>
            </a:br>
            <a:r>
              <a:rPr lang="de-DE" sz="4000" b="1" dirty="0">
                <a:solidFill>
                  <a:schemeClr val="bg1"/>
                </a:solidFill>
                <a:latin typeface="18thCentury" pitchFamily="2" charset="0"/>
              </a:rPr>
              <a:t>krönen.</a:t>
            </a:r>
          </a:p>
        </p:txBody>
      </p:sp>
    </p:spTree>
    <p:extLst>
      <p:ext uri="{BB962C8B-B14F-4D97-AF65-F5344CB8AC3E}">
        <p14:creationId xmlns:p14="http://schemas.microsoft.com/office/powerpoint/2010/main" val="25658457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6769F9-6D9C-EF61-959A-DC87725F221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4E495C3-B2F9-2CF6-7CAE-91A76F2F08E3}"/>
              </a:ext>
            </a:extLst>
          </p:cNvPr>
          <p:cNvSpPr>
            <a:spLocks noGrp="1"/>
          </p:cNvSpPr>
          <p:nvPr>
            <p:ph type="ctrTitle"/>
          </p:nvPr>
        </p:nvSpPr>
        <p:spPr/>
        <p:txBody>
          <a:bodyPr/>
          <a:lstStyle/>
          <a:p>
            <a:endParaRPr lang="de-DE"/>
          </a:p>
        </p:txBody>
      </p:sp>
      <p:sp>
        <p:nvSpPr>
          <p:cNvPr id="3" name="Untertitel 2">
            <a:extLst>
              <a:ext uri="{FF2B5EF4-FFF2-40B4-BE49-F238E27FC236}">
                <a16:creationId xmlns:a16="http://schemas.microsoft.com/office/drawing/2014/main" id="{A4663CCC-5089-812A-BD81-6C1ACF5CEF1E}"/>
              </a:ext>
            </a:extLst>
          </p:cNvPr>
          <p:cNvSpPr>
            <a:spLocks noGrp="1"/>
          </p:cNvSpPr>
          <p:nvPr>
            <p:ph type="subTitle" idx="1"/>
          </p:nvPr>
        </p:nvSpPr>
        <p:spPr/>
        <p:txBody>
          <a:bodyPr/>
          <a:lstStyle/>
          <a:p>
            <a:endParaRPr lang="de-DE"/>
          </a:p>
        </p:txBody>
      </p:sp>
      <p:pic>
        <p:nvPicPr>
          <p:cNvPr id="5" name="Grafik 4">
            <a:extLst>
              <a:ext uri="{FF2B5EF4-FFF2-40B4-BE49-F238E27FC236}">
                <a16:creationId xmlns:a16="http://schemas.microsoft.com/office/drawing/2014/main" id="{DEB890BF-D661-6D8C-C69C-7515908388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90119"/>
            <a:ext cx="12192000" cy="8148119"/>
          </a:xfrm>
          <a:prstGeom prst="rect">
            <a:avLst/>
          </a:prstGeom>
        </p:spPr>
      </p:pic>
      <p:sp>
        <p:nvSpPr>
          <p:cNvPr id="6" name="Textfeld 5">
            <a:extLst>
              <a:ext uri="{FF2B5EF4-FFF2-40B4-BE49-F238E27FC236}">
                <a16:creationId xmlns:a16="http://schemas.microsoft.com/office/drawing/2014/main" id="{F67A44A0-E1B3-CAF6-B5B7-D4B9F82B72DD}"/>
              </a:ext>
            </a:extLst>
          </p:cNvPr>
          <p:cNvSpPr txBox="1"/>
          <p:nvPr/>
        </p:nvSpPr>
        <p:spPr>
          <a:xfrm>
            <a:off x="938463" y="572221"/>
            <a:ext cx="3835889" cy="2554545"/>
          </a:xfrm>
          <a:prstGeom prst="rect">
            <a:avLst/>
          </a:prstGeom>
          <a:noFill/>
        </p:spPr>
        <p:txBody>
          <a:bodyPr wrap="square" rtlCol="0">
            <a:spAutoFit/>
          </a:bodyPr>
          <a:lstStyle/>
          <a:p>
            <a:pPr algn="ctr"/>
            <a:r>
              <a:rPr lang="de-AT" sz="8000" b="1" dirty="0">
                <a:solidFill>
                  <a:schemeClr val="bg1"/>
                </a:solidFill>
                <a:latin typeface="Cormorant Infant" panose="00000500000000000000" pitchFamily="2" charset="0"/>
              </a:rPr>
              <a:t>Vater </a:t>
            </a:r>
            <a:br>
              <a:rPr lang="de-AT" sz="8000" b="1" dirty="0">
                <a:solidFill>
                  <a:schemeClr val="bg1"/>
                </a:solidFill>
                <a:latin typeface="Cormorant Infant" panose="00000500000000000000" pitchFamily="2" charset="0"/>
              </a:rPr>
            </a:br>
            <a:r>
              <a:rPr lang="de-AT" sz="8000" b="1" dirty="0">
                <a:solidFill>
                  <a:schemeClr val="bg1"/>
                </a:solidFill>
                <a:latin typeface="Cormorant Infant" panose="00000500000000000000" pitchFamily="2" charset="0"/>
              </a:rPr>
              <a:t>unser</a:t>
            </a:r>
          </a:p>
        </p:txBody>
      </p:sp>
    </p:spTree>
    <p:extLst>
      <p:ext uri="{BB962C8B-B14F-4D97-AF65-F5344CB8AC3E}">
        <p14:creationId xmlns:p14="http://schemas.microsoft.com/office/powerpoint/2010/main" val="5276887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C7ECBB-19C3-4B84-27AD-6C3792AC060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8961062-D8B8-2E71-65C4-3E1EBA777382}"/>
              </a:ext>
            </a:extLst>
          </p:cNvPr>
          <p:cNvSpPr>
            <a:spLocks noGrp="1"/>
          </p:cNvSpPr>
          <p:nvPr>
            <p:ph type="ctrTitle"/>
          </p:nvPr>
        </p:nvSpPr>
        <p:spPr/>
        <p:txBody>
          <a:bodyPr/>
          <a:lstStyle/>
          <a:p>
            <a:endParaRPr lang="de-DE"/>
          </a:p>
        </p:txBody>
      </p:sp>
      <p:sp>
        <p:nvSpPr>
          <p:cNvPr id="3" name="Untertitel 2">
            <a:extLst>
              <a:ext uri="{FF2B5EF4-FFF2-40B4-BE49-F238E27FC236}">
                <a16:creationId xmlns:a16="http://schemas.microsoft.com/office/drawing/2014/main" id="{DA0FD680-C49A-3D33-55EE-C647AFA51545}"/>
              </a:ext>
            </a:extLst>
          </p:cNvPr>
          <p:cNvSpPr>
            <a:spLocks noGrp="1"/>
          </p:cNvSpPr>
          <p:nvPr>
            <p:ph type="subTitle" idx="1"/>
          </p:nvPr>
        </p:nvSpPr>
        <p:spPr/>
        <p:txBody>
          <a:bodyPr/>
          <a:lstStyle/>
          <a:p>
            <a:endParaRPr lang="de-DE"/>
          </a:p>
        </p:txBody>
      </p:sp>
      <p:pic>
        <p:nvPicPr>
          <p:cNvPr id="5" name="Grafik 4">
            <a:extLst>
              <a:ext uri="{FF2B5EF4-FFF2-40B4-BE49-F238E27FC236}">
                <a16:creationId xmlns:a16="http://schemas.microsoft.com/office/drawing/2014/main" id="{BE2D5662-F24F-D684-44D2-987F47D07B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90119"/>
            <a:ext cx="12192000" cy="8148119"/>
          </a:xfrm>
          <a:prstGeom prst="rect">
            <a:avLst/>
          </a:prstGeom>
        </p:spPr>
      </p:pic>
      <p:sp>
        <p:nvSpPr>
          <p:cNvPr id="8" name="Titel 3">
            <a:extLst>
              <a:ext uri="{FF2B5EF4-FFF2-40B4-BE49-F238E27FC236}">
                <a16:creationId xmlns:a16="http://schemas.microsoft.com/office/drawing/2014/main" id="{199CC837-0D5E-AAF0-9729-2799D2C3722A}"/>
              </a:ext>
            </a:extLst>
          </p:cNvPr>
          <p:cNvSpPr txBox="1">
            <a:spLocks/>
          </p:cNvSpPr>
          <p:nvPr/>
        </p:nvSpPr>
        <p:spPr>
          <a:xfrm>
            <a:off x="2444417" y="1924212"/>
            <a:ext cx="7006389" cy="4979825"/>
          </a:xfrm>
          <a:prstGeom prst="rect">
            <a:avLst/>
          </a:prstGeom>
          <a:solidFill>
            <a:schemeClr val="bg2">
              <a:lumMod val="50000"/>
              <a:alpha val="50000"/>
            </a:schemeClr>
          </a:solidFill>
          <a:effectLst>
            <a:softEdge rad="50800"/>
          </a:effectLst>
        </p:spPr>
        <p:txBody>
          <a:bodyPr vert="horz" wrap="square" lIns="91440" tIns="45720" rIns="91440" bIns="45720" rtlCol="0" anchor="b">
            <a:sp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de-DE" sz="3200" b="1" dirty="0">
                <a:solidFill>
                  <a:schemeClr val="bg1"/>
                </a:solidFill>
                <a:latin typeface="18thCentury" pitchFamily="2" charset="0"/>
              </a:rPr>
              <a:t>Gott ist da in deinem Leben.</a:t>
            </a:r>
            <a:br>
              <a:rPr lang="de-DE" sz="3200" b="1" dirty="0">
                <a:solidFill>
                  <a:schemeClr val="bg1"/>
                </a:solidFill>
                <a:latin typeface="18thCentury" pitchFamily="2" charset="0"/>
              </a:rPr>
            </a:br>
            <a:r>
              <a:rPr lang="de-DE" sz="3200" b="1" dirty="0">
                <a:solidFill>
                  <a:schemeClr val="bg1"/>
                </a:solidFill>
                <a:latin typeface="18thCentury" pitchFamily="2" charset="0"/>
              </a:rPr>
              <a:t>Sein Segen richte dich auf!</a:t>
            </a:r>
            <a:br>
              <a:rPr lang="de-DE" sz="3200" b="1" dirty="0">
                <a:solidFill>
                  <a:schemeClr val="bg1"/>
                </a:solidFill>
                <a:latin typeface="18thCentury" pitchFamily="2" charset="0"/>
              </a:rPr>
            </a:br>
            <a:r>
              <a:rPr lang="de-DE" sz="3200" b="1" dirty="0">
                <a:solidFill>
                  <a:schemeClr val="bg1"/>
                </a:solidFill>
                <a:latin typeface="18thCentury" pitchFamily="2" charset="0"/>
              </a:rPr>
              <a:t>Sein Licht erstrahle durch dich,</a:t>
            </a:r>
            <a:br>
              <a:rPr lang="de-DE" sz="3200" b="1" dirty="0">
                <a:solidFill>
                  <a:schemeClr val="bg1"/>
                </a:solidFill>
                <a:latin typeface="18thCentury" pitchFamily="2" charset="0"/>
              </a:rPr>
            </a:br>
            <a:r>
              <a:rPr lang="de-DE" sz="3200" b="1" dirty="0">
                <a:solidFill>
                  <a:schemeClr val="bg1"/>
                </a:solidFill>
                <a:latin typeface="18thCentury" pitchFamily="2" charset="0"/>
              </a:rPr>
              <a:t>wo Menschen sich nach Hoffnung sehnen.</a:t>
            </a:r>
            <a:br>
              <a:rPr lang="de-DE" sz="3200" b="1" dirty="0">
                <a:solidFill>
                  <a:schemeClr val="bg1"/>
                </a:solidFill>
                <a:latin typeface="18thCentury" pitchFamily="2" charset="0"/>
              </a:rPr>
            </a:br>
            <a:r>
              <a:rPr lang="de-DE" sz="3200" b="1" dirty="0">
                <a:solidFill>
                  <a:schemeClr val="bg1"/>
                </a:solidFill>
                <a:latin typeface="18thCentury" pitchFamily="2" charset="0"/>
              </a:rPr>
              <a:t>Seine Liebe und Güte wirke auf deinem Weg,</a:t>
            </a:r>
            <a:br>
              <a:rPr lang="de-DE" sz="3200" b="1" dirty="0">
                <a:solidFill>
                  <a:schemeClr val="bg1"/>
                </a:solidFill>
                <a:latin typeface="18thCentury" pitchFamily="2" charset="0"/>
              </a:rPr>
            </a:br>
            <a:r>
              <a:rPr lang="de-DE" sz="3200" b="1" dirty="0">
                <a:solidFill>
                  <a:schemeClr val="bg1"/>
                </a:solidFill>
                <a:latin typeface="18thCentury" pitchFamily="2" charset="0"/>
              </a:rPr>
              <a:t>wohin du auch gehst und wen immer du triffst.</a:t>
            </a:r>
            <a:br>
              <a:rPr lang="de-DE" sz="3200" b="1" dirty="0">
                <a:solidFill>
                  <a:schemeClr val="bg1"/>
                </a:solidFill>
                <a:latin typeface="18thCentury" pitchFamily="2" charset="0"/>
              </a:rPr>
            </a:br>
            <a:r>
              <a:rPr lang="de-DE" sz="3200" b="1" dirty="0">
                <a:solidFill>
                  <a:schemeClr val="bg1"/>
                </a:solidFill>
                <a:latin typeface="18thCentury" pitchFamily="2" charset="0"/>
              </a:rPr>
              <a:t>Sei das Salz der Erde,</a:t>
            </a:r>
            <a:br>
              <a:rPr lang="de-DE" sz="3200" b="1" dirty="0">
                <a:solidFill>
                  <a:schemeClr val="bg1"/>
                </a:solidFill>
                <a:latin typeface="18thCentury" pitchFamily="2" charset="0"/>
              </a:rPr>
            </a:br>
            <a:r>
              <a:rPr lang="de-DE" sz="3200" b="1" dirty="0">
                <a:solidFill>
                  <a:schemeClr val="bg1"/>
                </a:solidFill>
                <a:latin typeface="18thCentury" pitchFamily="2" charset="0"/>
              </a:rPr>
              <a:t>das die Welt würzt und bereichert,</a:t>
            </a:r>
            <a:br>
              <a:rPr lang="de-DE" sz="3200" b="1" dirty="0">
                <a:solidFill>
                  <a:schemeClr val="bg1"/>
                </a:solidFill>
                <a:latin typeface="18thCentury" pitchFamily="2" charset="0"/>
              </a:rPr>
            </a:br>
            <a:r>
              <a:rPr lang="de-DE" sz="3200" b="1" dirty="0">
                <a:solidFill>
                  <a:schemeClr val="bg1"/>
                </a:solidFill>
                <a:latin typeface="18thCentury" pitchFamily="2" charset="0"/>
              </a:rPr>
              <a:t>damit du Freude und Frieden bringst,</a:t>
            </a:r>
            <a:br>
              <a:rPr lang="de-DE" sz="3200" b="1" dirty="0">
                <a:solidFill>
                  <a:schemeClr val="bg1"/>
                </a:solidFill>
                <a:latin typeface="18thCentury" pitchFamily="2" charset="0"/>
              </a:rPr>
            </a:br>
            <a:r>
              <a:rPr lang="de-DE" sz="3200" b="1" dirty="0">
                <a:solidFill>
                  <a:schemeClr val="bg1"/>
                </a:solidFill>
                <a:latin typeface="18thCentury" pitchFamily="2" charset="0"/>
              </a:rPr>
              <a:t>wo immer du auch bist.</a:t>
            </a:r>
            <a:br>
              <a:rPr lang="de-DE" sz="3200" b="1" dirty="0">
                <a:solidFill>
                  <a:schemeClr val="bg1"/>
                </a:solidFill>
                <a:latin typeface="18thCentury" pitchFamily="2" charset="0"/>
              </a:rPr>
            </a:br>
            <a:r>
              <a:rPr lang="de-DE" sz="3200" b="1" dirty="0">
                <a:solidFill>
                  <a:schemeClr val="bg1"/>
                </a:solidFill>
                <a:latin typeface="18thCentury" pitchFamily="2" charset="0"/>
              </a:rPr>
              <a:t>Amen.</a:t>
            </a:r>
          </a:p>
        </p:txBody>
      </p:sp>
    </p:spTree>
    <p:extLst>
      <p:ext uri="{BB962C8B-B14F-4D97-AF65-F5344CB8AC3E}">
        <p14:creationId xmlns:p14="http://schemas.microsoft.com/office/powerpoint/2010/main" val="38261587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57666F-5E2D-B97C-F7C2-E8E40888693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262A965-58A9-6819-8CA0-F3C028749397}"/>
              </a:ext>
            </a:extLst>
          </p:cNvPr>
          <p:cNvSpPr>
            <a:spLocks noGrp="1"/>
          </p:cNvSpPr>
          <p:nvPr>
            <p:ph type="ctrTitle"/>
          </p:nvPr>
        </p:nvSpPr>
        <p:spPr/>
        <p:txBody>
          <a:bodyPr/>
          <a:lstStyle/>
          <a:p>
            <a:endParaRPr lang="de-DE"/>
          </a:p>
        </p:txBody>
      </p:sp>
      <p:sp>
        <p:nvSpPr>
          <p:cNvPr id="3" name="Untertitel 2">
            <a:extLst>
              <a:ext uri="{FF2B5EF4-FFF2-40B4-BE49-F238E27FC236}">
                <a16:creationId xmlns:a16="http://schemas.microsoft.com/office/drawing/2014/main" id="{28B689B3-34DA-F89D-1D94-2B90D71FEEB5}"/>
              </a:ext>
            </a:extLst>
          </p:cNvPr>
          <p:cNvSpPr>
            <a:spLocks noGrp="1"/>
          </p:cNvSpPr>
          <p:nvPr>
            <p:ph type="subTitle" idx="1"/>
          </p:nvPr>
        </p:nvSpPr>
        <p:spPr/>
        <p:txBody>
          <a:bodyPr/>
          <a:lstStyle/>
          <a:p>
            <a:endParaRPr lang="de-DE"/>
          </a:p>
        </p:txBody>
      </p:sp>
      <p:pic>
        <p:nvPicPr>
          <p:cNvPr id="5" name="Grafik 4">
            <a:extLst>
              <a:ext uri="{FF2B5EF4-FFF2-40B4-BE49-F238E27FC236}">
                <a16:creationId xmlns:a16="http://schemas.microsoft.com/office/drawing/2014/main" id="{18885696-3F35-5C4A-9EB8-6D11D038EF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90119"/>
            <a:ext cx="12192000" cy="8148119"/>
          </a:xfrm>
          <a:prstGeom prst="rect">
            <a:avLst/>
          </a:prstGeom>
        </p:spPr>
      </p:pic>
      <p:sp>
        <p:nvSpPr>
          <p:cNvPr id="6" name="Textfeld 5">
            <a:extLst>
              <a:ext uri="{FF2B5EF4-FFF2-40B4-BE49-F238E27FC236}">
                <a16:creationId xmlns:a16="http://schemas.microsoft.com/office/drawing/2014/main" id="{E8204AFB-870D-665F-B99C-49CF354A94C9}"/>
              </a:ext>
            </a:extLst>
          </p:cNvPr>
          <p:cNvSpPr txBox="1"/>
          <p:nvPr/>
        </p:nvSpPr>
        <p:spPr>
          <a:xfrm>
            <a:off x="950976" y="3703410"/>
            <a:ext cx="3785616" cy="1569660"/>
          </a:xfrm>
          <a:prstGeom prst="rect">
            <a:avLst/>
          </a:prstGeom>
          <a:noFill/>
        </p:spPr>
        <p:txBody>
          <a:bodyPr wrap="square">
            <a:spAutoFit/>
          </a:bodyPr>
          <a:lstStyle/>
          <a:p>
            <a:r>
              <a:rPr lang="de-DE" sz="4800" b="1" dirty="0">
                <a:solidFill>
                  <a:schemeClr val="bg1"/>
                </a:solidFill>
                <a:latin typeface="18thCentury" pitchFamily="2" charset="0"/>
                <a:ea typeface="+mj-ea"/>
                <a:cs typeface="+mj-cs"/>
              </a:rPr>
              <a:t>Du bist gesegnet, ein Segen bist du</a:t>
            </a:r>
          </a:p>
        </p:txBody>
      </p:sp>
    </p:spTree>
    <p:extLst>
      <p:ext uri="{BB962C8B-B14F-4D97-AF65-F5344CB8AC3E}">
        <p14:creationId xmlns:p14="http://schemas.microsoft.com/office/powerpoint/2010/main" val="35033254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1D0592-4483-7B92-5780-C7CF31A3D1F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A9A5D7D-23AB-24F7-721E-900A300D3E81}"/>
              </a:ext>
            </a:extLst>
          </p:cNvPr>
          <p:cNvSpPr>
            <a:spLocks noGrp="1"/>
          </p:cNvSpPr>
          <p:nvPr>
            <p:ph type="ctrTitle"/>
          </p:nvPr>
        </p:nvSpPr>
        <p:spPr/>
        <p:txBody>
          <a:bodyPr/>
          <a:lstStyle/>
          <a:p>
            <a:endParaRPr lang="de-DE"/>
          </a:p>
        </p:txBody>
      </p:sp>
      <p:sp>
        <p:nvSpPr>
          <p:cNvPr id="3" name="Untertitel 2">
            <a:extLst>
              <a:ext uri="{FF2B5EF4-FFF2-40B4-BE49-F238E27FC236}">
                <a16:creationId xmlns:a16="http://schemas.microsoft.com/office/drawing/2014/main" id="{34D00EF5-3E9E-0AA4-56C6-4B792377C282}"/>
              </a:ext>
            </a:extLst>
          </p:cNvPr>
          <p:cNvSpPr>
            <a:spLocks noGrp="1"/>
          </p:cNvSpPr>
          <p:nvPr>
            <p:ph type="subTitle" idx="1"/>
          </p:nvPr>
        </p:nvSpPr>
        <p:spPr/>
        <p:txBody>
          <a:bodyPr/>
          <a:lstStyle/>
          <a:p>
            <a:endParaRPr lang="de-DE"/>
          </a:p>
        </p:txBody>
      </p:sp>
      <p:pic>
        <p:nvPicPr>
          <p:cNvPr id="5" name="Grafik 4">
            <a:extLst>
              <a:ext uri="{FF2B5EF4-FFF2-40B4-BE49-F238E27FC236}">
                <a16:creationId xmlns:a16="http://schemas.microsoft.com/office/drawing/2014/main" id="{92876E11-F84D-2AA1-27A4-5602D7388F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90119"/>
            <a:ext cx="12192000" cy="8148119"/>
          </a:xfrm>
          <a:prstGeom prst="rect">
            <a:avLst/>
          </a:prstGeom>
        </p:spPr>
      </p:pic>
      <p:sp>
        <p:nvSpPr>
          <p:cNvPr id="6" name="Textfeld 5">
            <a:extLst>
              <a:ext uri="{FF2B5EF4-FFF2-40B4-BE49-F238E27FC236}">
                <a16:creationId xmlns:a16="http://schemas.microsoft.com/office/drawing/2014/main" id="{155CEB23-520B-C1A8-5C88-481C97A54318}"/>
              </a:ext>
            </a:extLst>
          </p:cNvPr>
          <p:cNvSpPr txBox="1"/>
          <p:nvPr/>
        </p:nvSpPr>
        <p:spPr>
          <a:xfrm>
            <a:off x="327310" y="3165096"/>
            <a:ext cx="5036024" cy="3416320"/>
          </a:xfrm>
          <a:prstGeom prst="rect">
            <a:avLst/>
          </a:prstGeom>
          <a:noFill/>
        </p:spPr>
        <p:txBody>
          <a:bodyPr wrap="square" rtlCol="0">
            <a:spAutoFit/>
          </a:bodyPr>
          <a:lstStyle/>
          <a:p>
            <a:r>
              <a:rPr lang="de-AT" sz="2400" b="1" i="1" dirty="0">
                <a:solidFill>
                  <a:schemeClr val="bg1"/>
                </a:solidFill>
              </a:rPr>
              <a:t>Hintergrundbild: </a:t>
            </a:r>
          </a:p>
          <a:p>
            <a:r>
              <a:rPr lang="de-AT" sz="2400" b="1" dirty="0">
                <a:solidFill>
                  <a:schemeClr val="bg1"/>
                </a:solidFill>
              </a:rPr>
              <a:t>Peter Nefischer</a:t>
            </a:r>
          </a:p>
          <a:p>
            <a:endParaRPr lang="de-AT" sz="2400" b="1" dirty="0">
              <a:solidFill>
                <a:schemeClr val="bg1"/>
              </a:solidFill>
            </a:endParaRPr>
          </a:p>
          <a:p>
            <a:r>
              <a:rPr lang="de-AT" sz="2400" b="1" i="1" dirty="0">
                <a:solidFill>
                  <a:schemeClr val="bg1"/>
                </a:solidFill>
              </a:rPr>
              <a:t>Notenmaterial mit freundlicher Genehmigung von </a:t>
            </a:r>
          </a:p>
          <a:p>
            <a:r>
              <a:rPr lang="de-AT" sz="2400" b="1" dirty="0">
                <a:solidFill>
                  <a:schemeClr val="bg1"/>
                </a:solidFill>
              </a:rPr>
              <a:t>Ateliers et Presses de Taizé</a:t>
            </a:r>
          </a:p>
          <a:p>
            <a:r>
              <a:rPr lang="de-AT" sz="2400" b="1" dirty="0">
                <a:solidFill>
                  <a:schemeClr val="bg1"/>
                </a:solidFill>
              </a:rPr>
              <a:t>Communauté CS 10004</a:t>
            </a:r>
          </a:p>
          <a:p>
            <a:r>
              <a:rPr lang="de-AT" sz="2400" b="1" dirty="0">
                <a:solidFill>
                  <a:schemeClr val="bg1"/>
                </a:solidFill>
              </a:rPr>
              <a:t>71250 TAIZE</a:t>
            </a:r>
          </a:p>
          <a:p>
            <a:r>
              <a:rPr lang="de-AT" sz="2400" b="1" dirty="0">
                <a:solidFill>
                  <a:schemeClr val="bg1"/>
                </a:solidFill>
              </a:rPr>
              <a:t>FRANCE</a:t>
            </a:r>
          </a:p>
        </p:txBody>
      </p:sp>
    </p:spTree>
    <p:extLst>
      <p:ext uri="{BB962C8B-B14F-4D97-AF65-F5344CB8AC3E}">
        <p14:creationId xmlns:p14="http://schemas.microsoft.com/office/powerpoint/2010/main" val="2950579958"/>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250</Words>
  <Application>Microsoft Office PowerPoint</Application>
  <PresentationFormat>Breitbild</PresentationFormat>
  <Paragraphs>18</Paragraphs>
  <Slides>15</Slides>
  <Notes>0</Notes>
  <HiddenSlides>0</HiddenSlides>
  <MMClips>0</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15</vt:i4>
      </vt:variant>
    </vt:vector>
  </HeadingPairs>
  <TitlesOfParts>
    <vt:vector size="22" baseType="lpstr">
      <vt:lpstr>18thCentury</vt:lpstr>
      <vt:lpstr>Aptos</vt:lpstr>
      <vt:lpstr>Aptos Display</vt:lpstr>
      <vt:lpstr>Arial</vt:lpstr>
      <vt:lpstr>Cormorant Infant</vt:lpstr>
      <vt:lpstr>Courier New</vt:lpstr>
      <vt:lpstr>Office</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Peter Nefischer</dc:creator>
  <cp:lastModifiedBy>Schopf Birgitta</cp:lastModifiedBy>
  <cp:revision>35</cp:revision>
  <dcterms:created xsi:type="dcterms:W3CDTF">2026-09-20T09:44:19Z</dcterms:created>
  <dcterms:modified xsi:type="dcterms:W3CDTF">2026-09-28T07:15:57Z</dcterms:modified>
</cp:coreProperties>
</file>