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66" r:id="rId3"/>
    <p:sldId id="257" r:id="rId4"/>
    <p:sldId id="267" r:id="rId5"/>
    <p:sldId id="258" r:id="rId6"/>
    <p:sldId id="259" r:id="rId7"/>
    <p:sldId id="261" r:id="rId8"/>
    <p:sldId id="262" r:id="rId9"/>
    <p:sldId id="263" r:id="rId10"/>
    <p:sldId id="264" r:id="rId11"/>
    <p:sldId id="265" r:id="rId1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058408-F53F-402C-A8F4-A927F23F3C07}" v="50" dt="2021-02-11T04:50:51.8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39" autoAdjust="0"/>
    <p:restoredTop sz="76809" autoAdjust="0"/>
  </p:normalViewPr>
  <p:slideViewPr>
    <p:cSldViewPr snapToGrid="0">
      <p:cViewPr varScale="1">
        <p:scale>
          <a:sx n="55" d="100"/>
          <a:sy n="55" d="100"/>
        </p:scale>
        <p:origin x="156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iedrich Kaltenböck" userId="251fca3b0e5037e0" providerId="LiveId" clId="{78058408-F53F-402C-A8F4-A927F23F3C07}"/>
    <pc:docChg chg="undo custSel addSld delSld modSld sldOrd modMainMaster modNotesMaster">
      <pc:chgData name="Friedrich Kaltenböck" userId="251fca3b0e5037e0" providerId="LiveId" clId="{78058408-F53F-402C-A8F4-A927F23F3C07}" dt="2021-02-11T05:17:36.346" v="9895" actId="20577"/>
      <pc:docMkLst>
        <pc:docMk/>
      </pc:docMkLst>
      <pc:sldChg chg="addSp delSp modSp mod modNotesTx">
        <pc:chgData name="Friedrich Kaltenböck" userId="251fca3b0e5037e0" providerId="LiveId" clId="{78058408-F53F-402C-A8F4-A927F23F3C07}" dt="2021-02-08T18:35:06.685" v="6626" actId="255"/>
        <pc:sldMkLst>
          <pc:docMk/>
          <pc:sldMk cId="2132322832" sldId="256"/>
        </pc:sldMkLst>
        <pc:spChg chg="mod">
          <ac:chgData name="Friedrich Kaltenböck" userId="251fca3b0e5037e0" providerId="LiveId" clId="{78058408-F53F-402C-A8F4-A927F23F3C07}" dt="2021-02-08T16:36:38.841" v="2529" actId="14100"/>
          <ac:spMkLst>
            <pc:docMk/>
            <pc:sldMk cId="2132322832" sldId="256"/>
            <ac:spMk id="2" creationId="{F1A32F19-F2BD-4264-B32E-966F8CAD4B97}"/>
          </ac:spMkLst>
        </pc:spChg>
        <pc:spChg chg="del mod">
          <ac:chgData name="Friedrich Kaltenböck" userId="251fca3b0e5037e0" providerId="LiveId" clId="{78058408-F53F-402C-A8F4-A927F23F3C07}" dt="2021-02-08T18:32:08.813" v="6619" actId="478"/>
          <ac:spMkLst>
            <pc:docMk/>
            <pc:sldMk cId="2132322832" sldId="256"/>
            <ac:spMk id="3" creationId="{EEE02AFC-9E15-46AC-B10A-23497F290FCD}"/>
          </ac:spMkLst>
        </pc:spChg>
        <pc:spChg chg="add del mod">
          <ac:chgData name="Friedrich Kaltenböck" userId="251fca3b0e5037e0" providerId="LiveId" clId="{78058408-F53F-402C-A8F4-A927F23F3C07}" dt="2021-02-08T18:32:20.292" v="6620" actId="478"/>
          <ac:spMkLst>
            <pc:docMk/>
            <pc:sldMk cId="2132322832" sldId="256"/>
            <ac:spMk id="5" creationId="{16831612-D6F8-4713-9BFA-792CD1122410}"/>
          </ac:spMkLst>
        </pc:spChg>
      </pc:sldChg>
      <pc:sldChg chg="modSp add del mod ord modNotesTx">
        <pc:chgData name="Friedrich Kaltenböck" userId="251fca3b0e5037e0" providerId="LiveId" clId="{78058408-F53F-402C-A8F4-A927F23F3C07}" dt="2021-02-10T11:17:51.940" v="6857" actId="14100"/>
        <pc:sldMkLst>
          <pc:docMk/>
          <pc:sldMk cId="48673044" sldId="257"/>
        </pc:sldMkLst>
        <pc:spChg chg="mod">
          <ac:chgData name="Friedrich Kaltenböck" userId="251fca3b0e5037e0" providerId="LiveId" clId="{78058408-F53F-402C-A8F4-A927F23F3C07}" dt="2021-02-08T17:52:25.442" v="5179" actId="1076"/>
          <ac:spMkLst>
            <pc:docMk/>
            <pc:sldMk cId="48673044" sldId="257"/>
            <ac:spMk id="2" creationId="{F1A32F19-F2BD-4264-B32E-966F8CAD4B97}"/>
          </ac:spMkLst>
        </pc:spChg>
        <pc:spChg chg="mod">
          <ac:chgData name="Friedrich Kaltenböck" userId="251fca3b0e5037e0" providerId="LiveId" clId="{78058408-F53F-402C-A8F4-A927F23F3C07}" dt="2021-02-10T11:17:51.940" v="6857" actId="14100"/>
          <ac:spMkLst>
            <pc:docMk/>
            <pc:sldMk cId="48673044" sldId="257"/>
            <ac:spMk id="3" creationId="{EEE02AFC-9E15-46AC-B10A-23497F290FCD}"/>
          </ac:spMkLst>
        </pc:spChg>
      </pc:sldChg>
      <pc:sldChg chg="addSp delSp modSp new mod ord">
        <pc:chgData name="Friedrich Kaltenböck" userId="251fca3b0e5037e0" providerId="LiveId" clId="{78058408-F53F-402C-A8F4-A927F23F3C07}" dt="2021-02-11T04:43:19.556" v="7582" actId="20577"/>
        <pc:sldMkLst>
          <pc:docMk/>
          <pc:sldMk cId="2643883608" sldId="258"/>
        </pc:sldMkLst>
        <pc:spChg chg="add del mod">
          <ac:chgData name="Friedrich Kaltenböck" userId="251fca3b0e5037e0" providerId="LiveId" clId="{78058408-F53F-402C-A8F4-A927F23F3C07}" dt="2021-02-08T17:29:56.493" v="3756" actId="478"/>
          <ac:spMkLst>
            <pc:docMk/>
            <pc:sldMk cId="2643883608" sldId="258"/>
            <ac:spMk id="2" creationId="{DA10C17E-018B-45C2-9B52-8196CAA29A98}"/>
          </ac:spMkLst>
        </pc:spChg>
        <pc:spChg chg="add del mod ord">
          <ac:chgData name="Friedrich Kaltenböck" userId="251fca3b0e5037e0" providerId="LiveId" clId="{78058408-F53F-402C-A8F4-A927F23F3C07}" dt="2021-02-08T16:50:20.330" v="2709" actId="478"/>
          <ac:spMkLst>
            <pc:docMk/>
            <pc:sldMk cId="2643883608" sldId="258"/>
            <ac:spMk id="16" creationId="{032F0B52-966E-4417-AFAE-0CA038D21AC9}"/>
          </ac:spMkLst>
        </pc:spChg>
        <pc:spChg chg="add mod">
          <ac:chgData name="Friedrich Kaltenböck" userId="251fca3b0e5037e0" providerId="LiveId" clId="{78058408-F53F-402C-A8F4-A927F23F3C07}" dt="2021-02-11T04:43:19.556" v="7582" actId="20577"/>
          <ac:spMkLst>
            <pc:docMk/>
            <pc:sldMk cId="2643883608" sldId="258"/>
            <ac:spMk id="22" creationId="{FAEA6D54-D944-49FB-BA4D-B12ECAE8422B}"/>
          </ac:spMkLst>
        </pc:spChg>
        <pc:picChg chg="add del mod">
          <ac:chgData name="Friedrich Kaltenböck" userId="251fca3b0e5037e0" providerId="LiveId" clId="{78058408-F53F-402C-A8F4-A927F23F3C07}" dt="2021-02-08T17:29:46.231" v="3753" actId="478"/>
          <ac:picMkLst>
            <pc:docMk/>
            <pc:sldMk cId="2643883608" sldId="258"/>
            <ac:picMk id="3" creationId="{763B8A8D-8ADC-4BB3-984D-216166EC2376}"/>
          </ac:picMkLst>
        </pc:picChg>
        <pc:picChg chg="add del mod">
          <ac:chgData name="Friedrich Kaltenböck" userId="251fca3b0e5037e0" providerId="LiveId" clId="{78058408-F53F-402C-A8F4-A927F23F3C07}" dt="2021-02-07T12:13:14.196" v="242" actId="931"/>
          <ac:picMkLst>
            <pc:docMk/>
            <pc:sldMk cId="2643883608" sldId="258"/>
            <ac:picMk id="3" creationId="{C477FCBA-099E-4FAB-A1EE-AA3F55D69D89}"/>
          </ac:picMkLst>
        </pc:picChg>
        <pc:picChg chg="add del mod">
          <ac:chgData name="Friedrich Kaltenböck" userId="251fca3b0e5037e0" providerId="LiveId" clId="{78058408-F53F-402C-A8F4-A927F23F3C07}" dt="2021-02-08T17:29:49.699" v="3754" actId="478"/>
          <ac:picMkLst>
            <pc:docMk/>
            <pc:sldMk cId="2643883608" sldId="258"/>
            <ac:picMk id="4" creationId="{66A1C253-312D-4F73-A61B-7DDA3A9E05DC}"/>
          </ac:picMkLst>
        </pc:picChg>
        <pc:picChg chg="add del mod">
          <ac:chgData name="Friedrich Kaltenböck" userId="251fca3b0e5037e0" providerId="LiveId" clId="{78058408-F53F-402C-A8F4-A927F23F3C07}" dt="2021-02-07T12:51:53.319" v="281" actId="14100"/>
          <ac:picMkLst>
            <pc:docMk/>
            <pc:sldMk cId="2643883608" sldId="258"/>
            <ac:picMk id="5" creationId="{02820530-D7E0-4FFE-9D1F-6B40197577FD}"/>
          </ac:picMkLst>
        </pc:picChg>
        <pc:picChg chg="add del mod">
          <ac:chgData name="Friedrich Kaltenböck" userId="251fca3b0e5037e0" providerId="LiveId" clId="{78058408-F53F-402C-A8F4-A927F23F3C07}" dt="2021-02-08T17:29:53.590" v="3755" actId="478"/>
          <ac:picMkLst>
            <pc:docMk/>
            <pc:sldMk cId="2643883608" sldId="258"/>
            <ac:picMk id="6" creationId="{6203E91B-8CD6-41AF-A771-58630FE1648D}"/>
          </ac:picMkLst>
        </pc:picChg>
        <pc:picChg chg="add del mod">
          <ac:chgData name="Friedrich Kaltenböck" userId="251fca3b0e5037e0" providerId="LiveId" clId="{78058408-F53F-402C-A8F4-A927F23F3C07}" dt="2021-02-08T16:41:38.945" v="2593" actId="1076"/>
          <ac:picMkLst>
            <pc:docMk/>
            <pc:sldMk cId="2643883608" sldId="258"/>
            <ac:picMk id="7" creationId="{73DF1962-4A01-4063-89D5-59C4E1764250}"/>
          </ac:picMkLst>
        </pc:picChg>
        <pc:picChg chg="add mod">
          <ac:chgData name="Friedrich Kaltenböck" userId="251fca3b0e5037e0" providerId="LiveId" clId="{78058408-F53F-402C-A8F4-A927F23F3C07}" dt="2021-02-08T17:30:21.521" v="3764" actId="1038"/>
          <ac:picMkLst>
            <pc:docMk/>
            <pc:sldMk cId="2643883608" sldId="258"/>
            <ac:picMk id="9" creationId="{B8254132-6684-4671-9391-D63CCD873105}"/>
          </ac:picMkLst>
        </pc:picChg>
        <pc:picChg chg="add mod">
          <ac:chgData name="Friedrich Kaltenböck" userId="251fca3b0e5037e0" providerId="LiveId" clId="{78058408-F53F-402C-A8F4-A927F23F3C07}" dt="2021-02-07T12:55:45.540" v="312" actId="1076"/>
          <ac:picMkLst>
            <pc:docMk/>
            <pc:sldMk cId="2643883608" sldId="258"/>
            <ac:picMk id="11" creationId="{7F22706B-B798-4B69-BCB7-0EAC43F17364}"/>
          </ac:picMkLst>
        </pc:picChg>
        <pc:picChg chg="add del mod">
          <ac:chgData name="Friedrich Kaltenböck" userId="251fca3b0e5037e0" providerId="LiveId" clId="{78058408-F53F-402C-A8F4-A927F23F3C07}" dt="2021-02-07T12:58:10.463" v="316" actId="478"/>
          <ac:picMkLst>
            <pc:docMk/>
            <pc:sldMk cId="2643883608" sldId="258"/>
            <ac:picMk id="13" creationId="{BA99E4C9-DA3C-47D1-8990-89389418FB84}"/>
          </ac:picMkLst>
        </pc:picChg>
        <pc:picChg chg="add mod">
          <ac:chgData name="Friedrich Kaltenböck" userId="251fca3b0e5037e0" providerId="LiveId" clId="{78058408-F53F-402C-A8F4-A927F23F3C07}" dt="2021-02-08T16:43:06.857" v="2603" actId="1076"/>
          <ac:picMkLst>
            <pc:docMk/>
            <pc:sldMk cId="2643883608" sldId="258"/>
            <ac:picMk id="15" creationId="{E6AFF803-3928-4128-B940-020DD256C538}"/>
          </ac:picMkLst>
        </pc:picChg>
        <pc:picChg chg="add mod">
          <ac:chgData name="Friedrich Kaltenböck" userId="251fca3b0e5037e0" providerId="LiveId" clId="{78058408-F53F-402C-A8F4-A927F23F3C07}" dt="2021-02-08T17:30:29.615" v="3765" actId="1038"/>
          <ac:picMkLst>
            <pc:docMk/>
            <pc:sldMk cId="2643883608" sldId="258"/>
            <ac:picMk id="18" creationId="{82D9524A-F7BC-4D46-B8DC-1F42E460C6C0}"/>
          </ac:picMkLst>
        </pc:picChg>
        <pc:picChg chg="add del">
          <ac:chgData name="Friedrich Kaltenböck" userId="251fca3b0e5037e0" providerId="LiveId" clId="{78058408-F53F-402C-A8F4-A927F23F3C07}" dt="2021-02-07T13:03:51.233" v="331" actId="22"/>
          <ac:picMkLst>
            <pc:docMk/>
            <pc:sldMk cId="2643883608" sldId="258"/>
            <ac:picMk id="20" creationId="{72F4C45B-1853-4395-BB7C-E0590D65019B}"/>
          </ac:picMkLst>
        </pc:picChg>
        <pc:picChg chg="add del mod ord">
          <ac:chgData name="Friedrich Kaltenböck" userId="251fca3b0e5037e0" providerId="LiveId" clId="{78058408-F53F-402C-A8F4-A927F23F3C07}" dt="2021-02-08T16:50:16.822" v="2708" actId="478"/>
          <ac:picMkLst>
            <pc:docMk/>
            <pc:sldMk cId="2643883608" sldId="258"/>
            <ac:picMk id="21" creationId="{F8F883FA-9E26-4CBE-AE05-216D77C6ABEA}"/>
          </ac:picMkLst>
        </pc:picChg>
      </pc:sldChg>
      <pc:sldChg chg="addSp delSp modSp new mod">
        <pc:chgData name="Friedrich Kaltenböck" userId="251fca3b0e5037e0" providerId="LiveId" clId="{78058408-F53F-402C-A8F4-A927F23F3C07}" dt="2021-02-11T04:49:57.149" v="8070" actId="20577"/>
        <pc:sldMkLst>
          <pc:docMk/>
          <pc:sldMk cId="3688422313" sldId="259"/>
        </pc:sldMkLst>
        <pc:spChg chg="add mod">
          <ac:chgData name="Friedrich Kaltenböck" userId="251fca3b0e5037e0" providerId="LiveId" clId="{78058408-F53F-402C-A8F4-A927F23F3C07}" dt="2021-02-11T04:49:57.149" v="8070" actId="20577"/>
          <ac:spMkLst>
            <pc:docMk/>
            <pc:sldMk cId="3688422313" sldId="259"/>
            <ac:spMk id="15" creationId="{CA4F826C-1AF5-4325-BEE6-6C63E3200A7E}"/>
          </ac:spMkLst>
        </pc:spChg>
        <pc:picChg chg="add mod">
          <ac:chgData name="Friedrich Kaltenböck" userId="251fca3b0e5037e0" providerId="LiveId" clId="{78058408-F53F-402C-A8F4-A927F23F3C07}" dt="2021-02-08T16:51:39.924" v="2713" actId="14100"/>
          <ac:picMkLst>
            <pc:docMk/>
            <pc:sldMk cId="3688422313" sldId="259"/>
            <ac:picMk id="2" creationId="{80754483-9905-4412-9E18-87434054FC9D}"/>
          </ac:picMkLst>
        </pc:picChg>
        <pc:picChg chg="add del">
          <ac:chgData name="Friedrich Kaltenböck" userId="251fca3b0e5037e0" providerId="LiveId" clId="{78058408-F53F-402C-A8F4-A927F23F3C07}" dt="2021-02-07T12:51:27.666" v="278" actId="478"/>
          <ac:picMkLst>
            <pc:docMk/>
            <pc:sldMk cId="3688422313" sldId="259"/>
            <ac:picMk id="3" creationId="{165751CE-1CA7-4732-9A64-B96A2C935F47}"/>
          </ac:picMkLst>
        </pc:picChg>
        <pc:picChg chg="add mod">
          <ac:chgData name="Friedrich Kaltenböck" userId="251fca3b0e5037e0" providerId="LiveId" clId="{78058408-F53F-402C-A8F4-A927F23F3C07}" dt="2021-02-07T17:39:55.834" v="2045" actId="1037"/>
          <ac:picMkLst>
            <pc:docMk/>
            <pc:sldMk cId="3688422313" sldId="259"/>
            <ac:picMk id="3" creationId="{3654CE96-6902-4DA8-B8BA-2D2712BD7E05}"/>
          </ac:picMkLst>
        </pc:picChg>
        <pc:picChg chg="add del">
          <ac:chgData name="Friedrich Kaltenböck" userId="251fca3b0e5037e0" providerId="LiveId" clId="{78058408-F53F-402C-A8F4-A927F23F3C07}" dt="2021-02-07T13:15:23.926" v="620" actId="478"/>
          <ac:picMkLst>
            <pc:docMk/>
            <pc:sldMk cId="3688422313" sldId="259"/>
            <ac:picMk id="4" creationId="{54BDA6E7-4D0F-4376-A09C-9DB707D5F29F}"/>
          </ac:picMkLst>
        </pc:picChg>
        <pc:picChg chg="add mod">
          <ac:chgData name="Friedrich Kaltenböck" userId="251fca3b0e5037e0" providerId="LiveId" clId="{78058408-F53F-402C-A8F4-A927F23F3C07}" dt="2021-02-07T13:16:44.239" v="623" actId="1076"/>
          <ac:picMkLst>
            <pc:docMk/>
            <pc:sldMk cId="3688422313" sldId="259"/>
            <ac:picMk id="6" creationId="{36B04ABE-E246-4159-936C-2006FE8CDBAC}"/>
          </ac:picMkLst>
        </pc:picChg>
        <pc:picChg chg="add del mod">
          <ac:chgData name="Friedrich Kaltenböck" userId="251fca3b0e5037e0" providerId="LiveId" clId="{78058408-F53F-402C-A8F4-A927F23F3C07}" dt="2021-02-07T17:37:13.431" v="2032" actId="478"/>
          <ac:picMkLst>
            <pc:docMk/>
            <pc:sldMk cId="3688422313" sldId="259"/>
            <ac:picMk id="8" creationId="{22D677C9-F3DF-4201-BCB1-E1A72031D4E7}"/>
          </ac:picMkLst>
        </pc:picChg>
        <pc:picChg chg="add del mod">
          <ac:chgData name="Friedrich Kaltenböck" userId="251fca3b0e5037e0" providerId="LiveId" clId="{78058408-F53F-402C-A8F4-A927F23F3C07}" dt="2021-02-07T13:21:09.726" v="642" actId="478"/>
          <ac:picMkLst>
            <pc:docMk/>
            <pc:sldMk cId="3688422313" sldId="259"/>
            <ac:picMk id="10" creationId="{5DBF7F84-5800-4F6F-85F5-30FC2FDE7D72}"/>
          </ac:picMkLst>
        </pc:picChg>
        <pc:picChg chg="add mod">
          <ac:chgData name="Friedrich Kaltenböck" userId="251fca3b0e5037e0" providerId="LiveId" clId="{78058408-F53F-402C-A8F4-A927F23F3C07}" dt="2021-02-07T17:40:07.788" v="2088" actId="1035"/>
          <ac:picMkLst>
            <pc:docMk/>
            <pc:sldMk cId="3688422313" sldId="259"/>
            <ac:picMk id="12" creationId="{82F8EDE9-85D0-4132-A865-E90EDBF0C7C0}"/>
          </ac:picMkLst>
        </pc:picChg>
        <pc:picChg chg="add del mod">
          <ac:chgData name="Friedrich Kaltenböck" userId="251fca3b0e5037e0" providerId="LiveId" clId="{78058408-F53F-402C-A8F4-A927F23F3C07}" dt="2021-02-07T17:35:56.405" v="2024" actId="478"/>
          <ac:picMkLst>
            <pc:docMk/>
            <pc:sldMk cId="3688422313" sldId="259"/>
            <ac:picMk id="14" creationId="{DDABD3AF-1DBC-43A4-8427-FA6717841189}"/>
          </ac:picMkLst>
        </pc:picChg>
      </pc:sldChg>
      <pc:sldChg chg="addSp delSp modSp new del mod">
        <pc:chgData name="Friedrich Kaltenböck" userId="251fca3b0e5037e0" providerId="LiveId" clId="{78058408-F53F-402C-A8F4-A927F23F3C07}" dt="2021-02-07T14:20:00.287" v="1748" actId="47"/>
        <pc:sldMkLst>
          <pc:docMk/>
          <pc:sldMk cId="3033126796" sldId="260"/>
        </pc:sldMkLst>
        <pc:picChg chg="add mod">
          <ac:chgData name="Friedrich Kaltenböck" userId="251fca3b0e5037e0" providerId="LiveId" clId="{78058408-F53F-402C-A8F4-A927F23F3C07}" dt="2021-02-07T14:14:29.163" v="1743" actId="1076"/>
          <ac:picMkLst>
            <pc:docMk/>
            <pc:sldMk cId="3033126796" sldId="260"/>
            <ac:picMk id="3" creationId="{9107D35D-4B89-4B2C-A272-1E509B9A8BB0}"/>
          </ac:picMkLst>
        </pc:picChg>
        <pc:picChg chg="add del">
          <ac:chgData name="Friedrich Kaltenböck" userId="251fca3b0e5037e0" providerId="LiveId" clId="{78058408-F53F-402C-A8F4-A927F23F3C07}" dt="2021-02-07T14:18:40.698" v="1746" actId="21"/>
          <ac:picMkLst>
            <pc:docMk/>
            <pc:sldMk cId="3033126796" sldId="260"/>
            <ac:picMk id="4" creationId="{38D42463-14E2-4C38-B668-E5BAB471072D}"/>
          </ac:picMkLst>
        </pc:picChg>
      </pc:sldChg>
      <pc:sldChg chg="addSp delSp modSp new mod">
        <pc:chgData name="Friedrich Kaltenböck" userId="251fca3b0e5037e0" providerId="LiveId" clId="{78058408-F53F-402C-A8F4-A927F23F3C07}" dt="2021-02-11T04:51:28.918" v="8133" actId="20577"/>
        <pc:sldMkLst>
          <pc:docMk/>
          <pc:sldMk cId="530284413" sldId="261"/>
        </pc:sldMkLst>
        <pc:spChg chg="add mod">
          <ac:chgData name="Friedrich Kaltenböck" userId="251fca3b0e5037e0" providerId="LiveId" clId="{78058408-F53F-402C-A8F4-A927F23F3C07}" dt="2021-02-11T04:51:28.918" v="8133" actId="20577"/>
          <ac:spMkLst>
            <pc:docMk/>
            <pc:sldMk cId="530284413" sldId="261"/>
            <ac:spMk id="3" creationId="{83476D83-0892-48DD-BDA0-013181A67AF7}"/>
          </ac:spMkLst>
        </pc:spChg>
        <pc:picChg chg="add del mod">
          <ac:chgData name="Friedrich Kaltenböck" userId="251fca3b0e5037e0" providerId="LiveId" clId="{78058408-F53F-402C-A8F4-A927F23F3C07}" dt="2021-02-07T14:25:08.330" v="1771" actId="478"/>
          <ac:picMkLst>
            <pc:docMk/>
            <pc:sldMk cId="530284413" sldId="261"/>
            <ac:picMk id="2" creationId="{7645A3C0-CD31-4D04-A69E-12F2B0FF5CB6}"/>
          </ac:picMkLst>
        </pc:picChg>
      </pc:sldChg>
      <pc:sldChg chg="addSp delSp modSp new mod">
        <pc:chgData name="Friedrich Kaltenböck" userId="251fca3b0e5037e0" providerId="LiveId" clId="{78058408-F53F-402C-A8F4-A927F23F3C07}" dt="2021-02-08T18:30:36.084" v="6617" actId="1076"/>
        <pc:sldMkLst>
          <pc:docMk/>
          <pc:sldMk cId="3716800846" sldId="262"/>
        </pc:sldMkLst>
        <pc:spChg chg="add mod">
          <ac:chgData name="Friedrich Kaltenböck" userId="251fca3b0e5037e0" providerId="LiveId" clId="{78058408-F53F-402C-A8F4-A927F23F3C07}" dt="2021-02-08T18:30:36.084" v="6617" actId="1076"/>
          <ac:spMkLst>
            <pc:docMk/>
            <pc:sldMk cId="3716800846" sldId="262"/>
            <ac:spMk id="2" creationId="{C09DF49D-E359-449E-A6BB-2DB69035A872}"/>
          </ac:spMkLst>
        </pc:spChg>
        <pc:spChg chg="add del mod">
          <ac:chgData name="Friedrich Kaltenböck" userId="251fca3b0e5037e0" providerId="LiveId" clId="{78058408-F53F-402C-A8F4-A927F23F3C07}" dt="2021-02-07T14:44:50.417" v="1944" actId="478"/>
          <ac:spMkLst>
            <pc:docMk/>
            <pc:sldMk cId="3716800846" sldId="262"/>
            <ac:spMk id="3" creationId="{A851375E-33AD-4A3A-A3D2-DE5E0AA7F658}"/>
          </ac:spMkLst>
        </pc:spChg>
        <pc:picChg chg="add del">
          <ac:chgData name="Friedrich Kaltenböck" userId="251fca3b0e5037e0" providerId="LiveId" clId="{78058408-F53F-402C-A8F4-A927F23F3C07}" dt="2021-02-07T14:23:08.388" v="1769" actId="478"/>
          <ac:picMkLst>
            <pc:docMk/>
            <pc:sldMk cId="3716800846" sldId="262"/>
            <ac:picMk id="2" creationId="{833010A3-4DD1-44BC-8507-229FC6D1FA3F}"/>
          </ac:picMkLst>
        </pc:picChg>
        <pc:picChg chg="add del mod">
          <ac:chgData name="Friedrich Kaltenböck" userId="251fca3b0e5037e0" providerId="LiveId" clId="{78058408-F53F-402C-A8F4-A927F23F3C07}" dt="2021-02-07T14:44:19.864" v="1942" actId="478"/>
          <ac:picMkLst>
            <pc:docMk/>
            <pc:sldMk cId="3716800846" sldId="262"/>
            <ac:picMk id="5" creationId="{671DCE4F-767A-441B-A6B5-A7EAC3902C57}"/>
          </ac:picMkLst>
        </pc:picChg>
        <pc:picChg chg="add mod">
          <ac:chgData name="Friedrich Kaltenböck" userId="251fca3b0e5037e0" providerId="LiveId" clId="{78058408-F53F-402C-A8F4-A927F23F3C07}" dt="2021-02-08T12:38:41.611" v="2289" actId="1076"/>
          <ac:picMkLst>
            <pc:docMk/>
            <pc:sldMk cId="3716800846" sldId="262"/>
            <ac:picMk id="7" creationId="{503EB96F-DCCC-4FD8-B33D-BB0786924CE2}"/>
          </ac:picMkLst>
        </pc:picChg>
        <pc:picChg chg="add del mod ord">
          <ac:chgData name="Friedrich Kaltenböck" userId="251fca3b0e5037e0" providerId="LiveId" clId="{78058408-F53F-402C-A8F4-A927F23F3C07}" dt="2021-02-08T12:38:55.855" v="2292" actId="167"/>
          <ac:picMkLst>
            <pc:docMk/>
            <pc:sldMk cId="3716800846" sldId="262"/>
            <ac:picMk id="9" creationId="{5D2706B6-7F08-424F-A561-F48CE92FBD77}"/>
          </ac:picMkLst>
        </pc:picChg>
        <pc:picChg chg="add del mod ord">
          <ac:chgData name="Friedrich Kaltenböck" userId="251fca3b0e5037e0" providerId="LiveId" clId="{78058408-F53F-402C-A8F4-A927F23F3C07}" dt="2021-02-08T16:55:02.144" v="2747" actId="1076"/>
          <ac:picMkLst>
            <pc:docMk/>
            <pc:sldMk cId="3716800846" sldId="262"/>
            <ac:picMk id="11" creationId="{E793EB88-9C50-402E-B5A3-8D14590EFB66}"/>
          </ac:picMkLst>
        </pc:picChg>
        <pc:picChg chg="add mod ord">
          <ac:chgData name="Friedrich Kaltenböck" userId="251fca3b0e5037e0" providerId="LiveId" clId="{78058408-F53F-402C-A8F4-A927F23F3C07}" dt="2021-02-08T12:39:26.147" v="2294" actId="166"/>
          <ac:picMkLst>
            <pc:docMk/>
            <pc:sldMk cId="3716800846" sldId="262"/>
            <ac:picMk id="13" creationId="{A1C3A2EA-F2DF-44F3-8BAA-BE67CDE20E07}"/>
          </ac:picMkLst>
        </pc:picChg>
        <pc:picChg chg="add mod ord">
          <ac:chgData name="Friedrich Kaltenböck" userId="251fca3b0e5037e0" providerId="LiveId" clId="{78058408-F53F-402C-A8F4-A927F23F3C07}" dt="2021-02-07T14:47:50.972" v="1962" actId="1076"/>
          <ac:picMkLst>
            <pc:docMk/>
            <pc:sldMk cId="3716800846" sldId="262"/>
            <ac:picMk id="14" creationId="{A0E77A79-BB82-4936-8DE3-C970F4A3AA86}"/>
          </ac:picMkLst>
        </pc:picChg>
      </pc:sldChg>
      <pc:sldChg chg="addSp delSp modSp new mod ord">
        <pc:chgData name="Friedrich Kaltenböck" userId="251fca3b0e5037e0" providerId="LiveId" clId="{78058408-F53F-402C-A8F4-A927F23F3C07}" dt="2021-02-11T04:58:45.363" v="8721" actId="20577"/>
        <pc:sldMkLst>
          <pc:docMk/>
          <pc:sldMk cId="3429611230" sldId="263"/>
        </pc:sldMkLst>
        <pc:spChg chg="add mod">
          <ac:chgData name="Friedrich Kaltenböck" userId="251fca3b0e5037e0" providerId="LiveId" clId="{78058408-F53F-402C-A8F4-A927F23F3C07}" dt="2021-02-11T04:58:45.363" v="8721" actId="20577"/>
          <ac:spMkLst>
            <pc:docMk/>
            <pc:sldMk cId="3429611230" sldId="263"/>
            <ac:spMk id="3" creationId="{137A9165-ED11-44E3-B5B4-3EEE88D5AAC7}"/>
          </ac:spMkLst>
        </pc:spChg>
        <pc:spChg chg="add del mod">
          <ac:chgData name="Friedrich Kaltenböck" userId="251fca3b0e5037e0" providerId="LiveId" clId="{78058408-F53F-402C-A8F4-A927F23F3C07}" dt="2021-02-08T17:57:09.246" v="5235" actId="478"/>
          <ac:spMkLst>
            <pc:docMk/>
            <pc:sldMk cId="3429611230" sldId="263"/>
            <ac:spMk id="4" creationId="{4D2986EB-E039-44B4-8212-0969F5341797}"/>
          </ac:spMkLst>
        </pc:spChg>
      </pc:sldChg>
      <pc:sldChg chg="modSp add mod ord">
        <pc:chgData name="Friedrich Kaltenböck" userId="251fca3b0e5037e0" providerId="LiveId" clId="{78058408-F53F-402C-A8F4-A927F23F3C07}" dt="2021-02-11T05:17:36.346" v="9895" actId="20577"/>
        <pc:sldMkLst>
          <pc:docMk/>
          <pc:sldMk cId="2723696418" sldId="264"/>
        </pc:sldMkLst>
        <pc:spChg chg="mod">
          <ac:chgData name="Friedrich Kaltenböck" userId="251fca3b0e5037e0" providerId="LiveId" clId="{78058408-F53F-402C-A8F4-A927F23F3C07}" dt="2021-02-11T05:17:36.346" v="9895" actId="20577"/>
          <ac:spMkLst>
            <pc:docMk/>
            <pc:sldMk cId="2723696418" sldId="264"/>
            <ac:spMk id="3" creationId="{137A9165-ED11-44E3-B5B4-3EEE88D5AAC7}"/>
          </ac:spMkLst>
        </pc:spChg>
      </pc:sldChg>
      <pc:sldChg chg="modSp add mod">
        <pc:chgData name="Friedrich Kaltenböck" userId="251fca3b0e5037e0" providerId="LiveId" clId="{78058408-F53F-402C-A8F4-A927F23F3C07}" dt="2021-02-11T05:16:08.423" v="9891" actId="20577"/>
        <pc:sldMkLst>
          <pc:docMk/>
          <pc:sldMk cId="4206246649" sldId="265"/>
        </pc:sldMkLst>
        <pc:spChg chg="mod">
          <ac:chgData name="Friedrich Kaltenböck" userId="251fca3b0e5037e0" providerId="LiveId" clId="{78058408-F53F-402C-A8F4-A927F23F3C07}" dt="2021-02-11T05:16:08.423" v="9891" actId="20577"/>
          <ac:spMkLst>
            <pc:docMk/>
            <pc:sldMk cId="4206246649" sldId="265"/>
            <ac:spMk id="3" creationId="{137A9165-ED11-44E3-B5B4-3EEE88D5AAC7}"/>
          </ac:spMkLst>
        </pc:spChg>
      </pc:sldChg>
      <pc:sldChg chg="add modNotesTx">
        <pc:chgData name="Friedrich Kaltenböck" userId="251fca3b0e5037e0" providerId="LiveId" clId="{78058408-F53F-402C-A8F4-A927F23F3C07}" dt="2021-02-08T18:35:22.618" v="6631" actId="403"/>
        <pc:sldMkLst>
          <pc:docMk/>
          <pc:sldMk cId="1411284602" sldId="266"/>
        </pc:sldMkLst>
      </pc:sldChg>
      <pc:sldChg chg="addSp delSp modSp new mod ord">
        <pc:chgData name="Friedrich Kaltenböck" userId="251fca3b0e5037e0" providerId="LiveId" clId="{78058408-F53F-402C-A8F4-A927F23F3C07}" dt="2021-02-11T04:39:30.674" v="7450" actId="20577"/>
        <pc:sldMkLst>
          <pc:docMk/>
          <pc:sldMk cId="4169814349" sldId="267"/>
        </pc:sldMkLst>
        <pc:spChg chg="add mod">
          <ac:chgData name="Friedrich Kaltenböck" userId="251fca3b0e5037e0" providerId="LiveId" clId="{78058408-F53F-402C-A8F4-A927F23F3C07}" dt="2021-02-11T04:39:30.674" v="7450" actId="20577"/>
          <ac:spMkLst>
            <pc:docMk/>
            <pc:sldMk cId="4169814349" sldId="267"/>
            <ac:spMk id="2" creationId="{47D589C9-721D-427E-9262-04CA8FF1A061}"/>
          </ac:spMkLst>
        </pc:spChg>
        <pc:spChg chg="add del mod">
          <ac:chgData name="Friedrich Kaltenböck" userId="251fca3b0e5037e0" providerId="LiveId" clId="{78058408-F53F-402C-A8F4-A927F23F3C07}" dt="2021-02-10T11:19:26.062" v="6865"/>
          <ac:spMkLst>
            <pc:docMk/>
            <pc:sldMk cId="4169814349" sldId="267"/>
            <ac:spMk id="2" creationId="{A88E8356-E254-4599-9C3E-459E4FA8DE79}"/>
          </ac:spMkLst>
        </pc:spChg>
        <pc:picChg chg="add mod">
          <ac:chgData name="Friedrich Kaltenböck" userId="251fca3b0e5037e0" providerId="LiveId" clId="{78058408-F53F-402C-A8F4-A927F23F3C07}" dt="2021-02-11T04:24:52.706" v="6874" actId="1076"/>
          <ac:picMkLst>
            <pc:docMk/>
            <pc:sldMk cId="4169814349" sldId="267"/>
            <ac:picMk id="4" creationId="{DACF36BA-B888-4723-B763-151AAB044294}"/>
          </ac:picMkLst>
        </pc:picChg>
      </pc:sldChg>
      <pc:sldChg chg="new del ord">
        <pc:chgData name="Friedrich Kaltenböck" userId="251fca3b0e5037e0" providerId="LiveId" clId="{78058408-F53F-402C-A8F4-A927F23F3C07}" dt="2021-02-10T11:45:46.580" v="6871" actId="47"/>
        <pc:sldMkLst>
          <pc:docMk/>
          <pc:sldMk cId="2158625697" sldId="268"/>
        </pc:sldMkLst>
      </pc:sldChg>
      <pc:sldMasterChg chg="modSp modSldLayout">
        <pc:chgData name="Friedrich Kaltenböck" userId="251fca3b0e5037e0" providerId="LiveId" clId="{78058408-F53F-402C-A8F4-A927F23F3C07}" dt="2021-02-07T12:08:25.482" v="230"/>
        <pc:sldMasterMkLst>
          <pc:docMk/>
          <pc:sldMasterMk cId="1844417384" sldId="2147483648"/>
        </pc:sldMasterMkLst>
        <pc:spChg chg="mod">
          <ac:chgData name="Friedrich Kaltenböck" userId="251fca3b0e5037e0" providerId="LiveId" clId="{78058408-F53F-402C-A8F4-A927F23F3C07}" dt="2021-02-07T12:08:25.482" v="230"/>
          <ac:spMkLst>
            <pc:docMk/>
            <pc:sldMasterMk cId="1844417384" sldId="2147483648"/>
            <ac:spMk id="2" creationId="{4AE66F3F-378C-4D77-9DB1-A77BA8F053C7}"/>
          </ac:spMkLst>
        </pc:spChg>
        <pc:spChg chg="mod">
          <ac:chgData name="Friedrich Kaltenböck" userId="251fca3b0e5037e0" providerId="LiveId" clId="{78058408-F53F-402C-A8F4-A927F23F3C07}" dt="2021-02-07T12:08:25.482" v="230"/>
          <ac:spMkLst>
            <pc:docMk/>
            <pc:sldMasterMk cId="1844417384" sldId="2147483648"/>
            <ac:spMk id="3" creationId="{1BAA6CCD-2326-4565-B70B-FAC61B333044}"/>
          </ac:spMkLst>
        </pc:spChg>
        <pc:spChg chg="mod">
          <ac:chgData name="Friedrich Kaltenböck" userId="251fca3b0e5037e0" providerId="LiveId" clId="{78058408-F53F-402C-A8F4-A927F23F3C07}" dt="2021-02-07T12:08:25.482" v="230"/>
          <ac:spMkLst>
            <pc:docMk/>
            <pc:sldMasterMk cId="1844417384" sldId="2147483648"/>
            <ac:spMk id="4" creationId="{DC4B4B7B-4E1A-4F89-9D7C-7844C9DC70B5}"/>
          </ac:spMkLst>
        </pc:spChg>
        <pc:spChg chg="mod">
          <ac:chgData name="Friedrich Kaltenböck" userId="251fca3b0e5037e0" providerId="LiveId" clId="{78058408-F53F-402C-A8F4-A927F23F3C07}" dt="2021-02-07T12:08:25.482" v="230"/>
          <ac:spMkLst>
            <pc:docMk/>
            <pc:sldMasterMk cId="1844417384" sldId="2147483648"/>
            <ac:spMk id="5" creationId="{0020067B-1103-4D14-9F22-382D18B15BE1}"/>
          </ac:spMkLst>
        </pc:spChg>
        <pc:spChg chg="mod">
          <ac:chgData name="Friedrich Kaltenböck" userId="251fca3b0e5037e0" providerId="LiveId" clId="{78058408-F53F-402C-A8F4-A927F23F3C07}" dt="2021-02-07T12:08:25.482" v="230"/>
          <ac:spMkLst>
            <pc:docMk/>
            <pc:sldMasterMk cId="1844417384" sldId="2147483648"/>
            <ac:spMk id="6" creationId="{C41424BF-E451-484A-94B1-0EEA4081A428}"/>
          </ac:spMkLst>
        </pc:spChg>
        <pc:sldLayoutChg chg="modSp">
          <pc:chgData name="Friedrich Kaltenböck" userId="251fca3b0e5037e0" providerId="LiveId" clId="{78058408-F53F-402C-A8F4-A927F23F3C07}" dt="2021-02-07T12:08:25.482" v="230"/>
          <pc:sldLayoutMkLst>
            <pc:docMk/>
            <pc:sldMasterMk cId="1844417384" sldId="2147483648"/>
            <pc:sldLayoutMk cId="2776559289" sldId="2147483649"/>
          </pc:sldLayoutMkLst>
          <pc:spChg chg="mod">
            <ac:chgData name="Friedrich Kaltenböck" userId="251fca3b0e5037e0" providerId="LiveId" clId="{78058408-F53F-402C-A8F4-A927F23F3C07}" dt="2021-02-07T12:08:25.482" v="230"/>
            <ac:spMkLst>
              <pc:docMk/>
              <pc:sldMasterMk cId="1844417384" sldId="2147483648"/>
              <pc:sldLayoutMk cId="2776559289" sldId="2147483649"/>
              <ac:spMk id="2" creationId="{A13FB10C-E9E7-45E3-9B6F-2ECD410FF06D}"/>
            </ac:spMkLst>
          </pc:spChg>
          <pc:spChg chg="mod">
            <ac:chgData name="Friedrich Kaltenböck" userId="251fca3b0e5037e0" providerId="LiveId" clId="{78058408-F53F-402C-A8F4-A927F23F3C07}" dt="2021-02-07T12:08:25.482" v="230"/>
            <ac:spMkLst>
              <pc:docMk/>
              <pc:sldMasterMk cId="1844417384" sldId="2147483648"/>
              <pc:sldLayoutMk cId="2776559289" sldId="2147483649"/>
              <ac:spMk id="3" creationId="{12E9801A-BBF9-47AF-9EAE-A86F96E88B63}"/>
            </ac:spMkLst>
          </pc:spChg>
        </pc:sldLayoutChg>
        <pc:sldLayoutChg chg="modSp">
          <pc:chgData name="Friedrich Kaltenböck" userId="251fca3b0e5037e0" providerId="LiveId" clId="{78058408-F53F-402C-A8F4-A927F23F3C07}" dt="2021-02-07T12:08:25.482" v="230"/>
          <pc:sldLayoutMkLst>
            <pc:docMk/>
            <pc:sldMasterMk cId="1844417384" sldId="2147483648"/>
            <pc:sldLayoutMk cId="3932871716" sldId="2147483651"/>
          </pc:sldLayoutMkLst>
          <pc:spChg chg="mod">
            <ac:chgData name="Friedrich Kaltenböck" userId="251fca3b0e5037e0" providerId="LiveId" clId="{78058408-F53F-402C-A8F4-A927F23F3C07}" dt="2021-02-07T12:08:25.482" v="230"/>
            <ac:spMkLst>
              <pc:docMk/>
              <pc:sldMasterMk cId="1844417384" sldId="2147483648"/>
              <pc:sldLayoutMk cId="3932871716" sldId="2147483651"/>
              <ac:spMk id="2" creationId="{49774BA8-DA87-4615-925E-D917299679DB}"/>
            </ac:spMkLst>
          </pc:spChg>
          <pc:spChg chg="mod">
            <ac:chgData name="Friedrich Kaltenböck" userId="251fca3b0e5037e0" providerId="LiveId" clId="{78058408-F53F-402C-A8F4-A927F23F3C07}" dt="2021-02-07T12:08:25.482" v="230"/>
            <ac:spMkLst>
              <pc:docMk/>
              <pc:sldMasterMk cId="1844417384" sldId="2147483648"/>
              <pc:sldLayoutMk cId="3932871716" sldId="2147483651"/>
              <ac:spMk id="3" creationId="{BC9D3889-9DFD-4459-B97E-F706806B441A}"/>
            </ac:spMkLst>
          </pc:spChg>
        </pc:sldLayoutChg>
        <pc:sldLayoutChg chg="modSp">
          <pc:chgData name="Friedrich Kaltenböck" userId="251fca3b0e5037e0" providerId="LiveId" clId="{78058408-F53F-402C-A8F4-A927F23F3C07}" dt="2021-02-07T12:08:25.482" v="230"/>
          <pc:sldLayoutMkLst>
            <pc:docMk/>
            <pc:sldMasterMk cId="1844417384" sldId="2147483648"/>
            <pc:sldLayoutMk cId="1865520361" sldId="2147483652"/>
          </pc:sldLayoutMkLst>
          <pc:spChg chg="mod">
            <ac:chgData name="Friedrich Kaltenböck" userId="251fca3b0e5037e0" providerId="LiveId" clId="{78058408-F53F-402C-A8F4-A927F23F3C07}" dt="2021-02-07T12:08:25.482" v="230"/>
            <ac:spMkLst>
              <pc:docMk/>
              <pc:sldMasterMk cId="1844417384" sldId="2147483648"/>
              <pc:sldLayoutMk cId="1865520361" sldId="2147483652"/>
              <ac:spMk id="3" creationId="{58EA1120-1643-4F86-A963-6708F866FE03}"/>
            </ac:spMkLst>
          </pc:spChg>
          <pc:spChg chg="mod">
            <ac:chgData name="Friedrich Kaltenböck" userId="251fca3b0e5037e0" providerId="LiveId" clId="{78058408-F53F-402C-A8F4-A927F23F3C07}" dt="2021-02-07T12:08:25.482" v="230"/>
            <ac:spMkLst>
              <pc:docMk/>
              <pc:sldMasterMk cId="1844417384" sldId="2147483648"/>
              <pc:sldLayoutMk cId="1865520361" sldId="2147483652"/>
              <ac:spMk id="4" creationId="{AF30FEAD-CF06-43AA-88DA-EE127030058A}"/>
            </ac:spMkLst>
          </pc:spChg>
        </pc:sldLayoutChg>
        <pc:sldLayoutChg chg="modSp">
          <pc:chgData name="Friedrich Kaltenböck" userId="251fca3b0e5037e0" providerId="LiveId" clId="{78058408-F53F-402C-A8F4-A927F23F3C07}" dt="2021-02-07T12:08:25.482" v="230"/>
          <pc:sldLayoutMkLst>
            <pc:docMk/>
            <pc:sldMasterMk cId="1844417384" sldId="2147483648"/>
            <pc:sldLayoutMk cId="2530419738" sldId="2147483653"/>
          </pc:sldLayoutMkLst>
          <pc:spChg chg="mod">
            <ac:chgData name="Friedrich Kaltenböck" userId="251fca3b0e5037e0" providerId="LiveId" clId="{78058408-F53F-402C-A8F4-A927F23F3C07}" dt="2021-02-07T12:08:25.482" v="230"/>
            <ac:spMkLst>
              <pc:docMk/>
              <pc:sldMasterMk cId="1844417384" sldId="2147483648"/>
              <pc:sldLayoutMk cId="2530419738" sldId="2147483653"/>
              <ac:spMk id="2" creationId="{D26B02B2-54A0-4165-85BC-099A1897FA9A}"/>
            </ac:spMkLst>
          </pc:spChg>
          <pc:spChg chg="mod">
            <ac:chgData name="Friedrich Kaltenböck" userId="251fca3b0e5037e0" providerId="LiveId" clId="{78058408-F53F-402C-A8F4-A927F23F3C07}" dt="2021-02-07T12:08:25.482" v="230"/>
            <ac:spMkLst>
              <pc:docMk/>
              <pc:sldMasterMk cId="1844417384" sldId="2147483648"/>
              <pc:sldLayoutMk cId="2530419738" sldId="2147483653"/>
              <ac:spMk id="3" creationId="{2F9CC92D-FCDA-4E98-A862-4E1F02ADCC2B}"/>
            </ac:spMkLst>
          </pc:spChg>
          <pc:spChg chg="mod">
            <ac:chgData name="Friedrich Kaltenböck" userId="251fca3b0e5037e0" providerId="LiveId" clId="{78058408-F53F-402C-A8F4-A927F23F3C07}" dt="2021-02-07T12:08:25.482" v="230"/>
            <ac:spMkLst>
              <pc:docMk/>
              <pc:sldMasterMk cId="1844417384" sldId="2147483648"/>
              <pc:sldLayoutMk cId="2530419738" sldId="2147483653"/>
              <ac:spMk id="4" creationId="{6C216537-C5E9-459D-B9D2-FA3529451B88}"/>
            </ac:spMkLst>
          </pc:spChg>
          <pc:spChg chg="mod">
            <ac:chgData name="Friedrich Kaltenböck" userId="251fca3b0e5037e0" providerId="LiveId" clId="{78058408-F53F-402C-A8F4-A927F23F3C07}" dt="2021-02-07T12:08:25.482" v="230"/>
            <ac:spMkLst>
              <pc:docMk/>
              <pc:sldMasterMk cId="1844417384" sldId="2147483648"/>
              <pc:sldLayoutMk cId="2530419738" sldId="2147483653"/>
              <ac:spMk id="5" creationId="{3FA4C809-D711-450F-9224-F7DFD238B4C7}"/>
            </ac:spMkLst>
          </pc:spChg>
          <pc:spChg chg="mod">
            <ac:chgData name="Friedrich Kaltenböck" userId="251fca3b0e5037e0" providerId="LiveId" clId="{78058408-F53F-402C-A8F4-A927F23F3C07}" dt="2021-02-07T12:08:25.482" v="230"/>
            <ac:spMkLst>
              <pc:docMk/>
              <pc:sldMasterMk cId="1844417384" sldId="2147483648"/>
              <pc:sldLayoutMk cId="2530419738" sldId="2147483653"/>
              <ac:spMk id="6" creationId="{F966177D-26C1-4D8F-A5BF-365ED2C2DCCE}"/>
            </ac:spMkLst>
          </pc:spChg>
        </pc:sldLayoutChg>
        <pc:sldLayoutChg chg="modSp">
          <pc:chgData name="Friedrich Kaltenböck" userId="251fca3b0e5037e0" providerId="LiveId" clId="{78058408-F53F-402C-A8F4-A927F23F3C07}" dt="2021-02-07T12:08:25.482" v="230"/>
          <pc:sldLayoutMkLst>
            <pc:docMk/>
            <pc:sldMasterMk cId="1844417384" sldId="2147483648"/>
            <pc:sldLayoutMk cId="4148905980" sldId="2147483656"/>
          </pc:sldLayoutMkLst>
          <pc:spChg chg="mod">
            <ac:chgData name="Friedrich Kaltenböck" userId="251fca3b0e5037e0" providerId="LiveId" clId="{78058408-F53F-402C-A8F4-A927F23F3C07}" dt="2021-02-07T12:08:25.482" v="230"/>
            <ac:spMkLst>
              <pc:docMk/>
              <pc:sldMasterMk cId="1844417384" sldId="2147483648"/>
              <pc:sldLayoutMk cId="4148905980" sldId="2147483656"/>
              <ac:spMk id="2" creationId="{B2BD7BB2-B1A1-4F13-8004-F0ABD2DC956A}"/>
            </ac:spMkLst>
          </pc:spChg>
          <pc:spChg chg="mod">
            <ac:chgData name="Friedrich Kaltenböck" userId="251fca3b0e5037e0" providerId="LiveId" clId="{78058408-F53F-402C-A8F4-A927F23F3C07}" dt="2021-02-07T12:08:25.482" v="230"/>
            <ac:spMkLst>
              <pc:docMk/>
              <pc:sldMasterMk cId="1844417384" sldId="2147483648"/>
              <pc:sldLayoutMk cId="4148905980" sldId="2147483656"/>
              <ac:spMk id="3" creationId="{B244E83A-4284-488A-A843-1325118B05D2}"/>
            </ac:spMkLst>
          </pc:spChg>
          <pc:spChg chg="mod">
            <ac:chgData name="Friedrich Kaltenböck" userId="251fca3b0e5037e0" providerId="LiveId" clId="{78058408-F53F-402C-A8F4-A927F23F3C07}" dt="2021-02-07T12:08:25.482" v="230"/>
            <ac:spMkLst>
              <pc:docMk/>
              <pc:sldMasterMk cId="1844417384" sldId="2147483648"/>
              <pc:sldLayoutMk cId="4148905980" sldId="2147483656"/>
              <ac:spMk id="4" creationId="{331C0D46-235F-43AF-9527-A0E43D513CC0}"/>
            </ac:spMkLst>
          </pc:spChg>
        </pc:sldLayoutChg>
        <pc:sldLayoutChg chg="modSp">
          <pc:chgData name="Friedrich Kaltenböck" userId="251fca3b0e5037e0" providerId="LiveId" clId="{78058408-F53F-402C-A8F4-A927F23F3C07}" dt="2021-02-07T12:08:25.482" v="230"/>
          <pc:sldLayoutMkLst>
            <pc:docMk/>
            <pc:sldMasterMk cId="1844417384" sldId="2147483648"/>
            <pc:sldLayoutMk cId="510815026" sldId="2147483657"/>
          </pc:sldLayoutMkLst>
          <pc:spChg chg="mod">
            <ac:chgData name="Friedrich Kaltenböck" userId="251fca3b0e5037e0" providerId="LiveId" clId="{78058408-F53F-402C-A8F4-A927F23F3C07}" dt="2021-02-07T12:08:25.482" v="230"/>
            <ac:spMkLst>
              <pc:docMk/>
              <pc:sldMasterMk cId="1844417384" sldId="2147483648"/>
              <pc:sldLayoutMk cId="510815026" sldId="2147483657"/>
              <ac:spMk id="2" creationId="{C31C8C28-E763-41EA-A7AE-7F237019EB5A}"/>
            </ac:spMkLst>
          </pc:spChg>
          <pc:spChg chg="mod">
            <ac:chgData name="Friedrich Kaltenböck" userId="251fca3b0e5037e0" providerId="LiveId" clId="{78058408-F53F-402C-A8F4-A927F23F3C07}" dt="2021-02-07T12:08:25.482" v="230"/>
            <ac:spMkLst>
              <pc:docMk/>
              <pc:sldMasterMk cId="1844417384" sldId="2147483648"/>
              <pc:sldLayoutMk cId="510815026" sldId="2147483657"/>
              <ac:spMk id="3" creationId="{23BB77BA-F2AD-47D5-B905-86DCF92430ED}"/>
            </ac:spMkLst>
          </pc:spChg>
          <pc:spChg chg="mod">
            <ac:chgData name="Friedrich Kaltenböck" userId="251fca3b0e5037e0" providerId="LiveId" clId="{78058408-F53F-402C-A8F4-A927F23F3C07}" dt="2021-02-07T12:08:25.482" v="230"/>
            <ac:spMkLst>
              <pc:docMk/>
              <pc:sldMasterMk cId="1844417384" sldId="2147483648"/>
              <pc:sldLayoutMk cId="510815026" sldId="2147483657"/>
              <ac:spMk id="4" creationId="{BAA05A23-2F41-4F77-97E6-286375C11CA3}"/>
            </ac:spMkLst>
          </pc:spChg>
        </pc:sldLayoutChg>
        <pc:sldLayoutChg chg="modSp">
          <pc:chgData name="Friedrich Kaltenböck" userId="251fca3b0e5037e0" providerId="LiveId" clId="{78058408-F53F-402C-A8F4-A927F23F3C07}" dt="2021-02-07T12:08:25.482" v="230"/>
          <pc:sldLayoutMkLst>
            <pc:docMk/>
            <pc:sldMasterMk cId="1844417384" sldId="2147483648"/>
            <pc:sldLayoutMk cId="3882205154" sldId="2147483659"/>
          </pc:sldLayoutMkLst>
          <pc:spChg chg="mod">
            <ac:chgData name="Friedrich Kaltenböck" userId="251fca3b0e5037e0" providerId="LiveId" clId="{78058408-F53F-402C-A8F4-A927F23F3C07}" dt="2021-02-07T12:08:25.482" v="230"/>
            <ac:spMkLst>
              <pc:docMk/>
              <pc:sldMasterMk cId="1844417384" sldId="2147483648"/>
              <pc:sldLayoutMk cId="3882205154" sldId="2147483659"/>
              <ac:spMk id="2" creationId="{4B751A55-FA8E-48C5-A326-23FA6A5DD571}"/>
            </ac:spMkLst>
          </pc:spChg>
          <pc:spChg chg="mod">
            <ac:chgData name="Friedrich Kaltenböck" userId="251fca3b0e5037e0" providerId="LiveId" clId="{78058408-F53F-402C-A8F4-A927F23F3C07}" dt="2021-02-07T12:08:25.482" v="230"/>
            <ac:spMkLst>
              <pc:docMk/>
              <pc:sldMasterMk cId="1844417384" sldId="2147483648"/>
              <pc:sldLayoutMk cId="3882205154" sldId="2147483659"/>
              <ac:spMk id="3" creationId="{CC751B3C-8192-4C2E-BC6A-793FDF31192B}"/>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0"/>
            <a:ext cx="2945659" cy="498055"/>
          </a:xfrm>
          <a:prstGeom prst="rect">
            <a:avLst/>
          </a:prstGeom>
        </p:spPr>
        <p:txBody>
          <a:bodyPr vert="horz" lIns="95552" tIns="47776" rIns="95552" bIns="47776" rtlCol="0"/>
          <a:lstStyle>
            <a:lvl1pPr algn="l">
              <a:defRPr sz="1300"/>
            </a:lvl1pPr>
          </a:lstStyle>
          <a:p>
            <a:endParaRPr lang="de-AT"/>
          </a:p>
        </p:txBody>
      </p:sp>
      <p:sp>
        <p:nvSpPr>
          <p:cNvPr id="3" name="Datumsplatzhalter 2"/>
          <p:cNvSpPr>
            <a:spLocks noGrp="1"/>
          </p:cNvSpPr>
          <p:nvPr>
            <p:ph type="dt" idx="1"/>
          </p:nvPr>
        </p:nvSpPr>
        <p:spPr>
          <a:xfrm>
            <a:off x="3850444" y="0"/>
            <a:ext cx="2945659" cy="498055"/>
          </a:xfrm>
          <a:prstGeom prst="rect">
            <a:avLst/>
          </a:prstGeom>
        </p:spPr>
        <p:txBody>
          <a:bodyPr vert="horz" lIns="95552" tIns="47776" rIns="95552" bIns="47776" rtlCol="0"/>
          <a:lstStyle>
            <a:lvl1pPr algn="r">
              <a:defRPr sz="1300"/>
            </a:lvl1pPr>
          </a:lstStyle>
          <a:p>
            <a:fld id="{4A62215C-9083-4331-8BCB-258B753F4F48}" type="datetimeFigureOut">
              <a:rPr lang="de-AT" smtClean="0"/>
              <a:t>11.02.2021</a:t>
            </a:fld>
            <a:endParaRPr lang="de-AT"/>
          </a:p>
        </p:txBody>
      </p:sp>
      <p:sp>
        <p:nvSpPr>
          <p:cNvPr id="4" name="Folienbildplatzhalt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5552" tIns="47776" rIns="95552" bIns="47776" rtlCol="0" anchor="ctr"/>
          <a:lstStyle/>
          <a:p>
            <a:endParaRPr lang="de-AT"/>
          </a:p>
        </p:txBody>
      </p:sp>
      <p:sp>
        <p:nvSpPr>
          <p:cNvPr id="5" name="Notizenplatzhalter 4"/>
          <p:cNvSpPr>
            <a:spLocks noGrp="1"/>
          </p:cNvSpPr>
          <p:nvPr>
            <p:ph type="body" sz="quarter" idx="3"/>
          </p:nvPr>
        </p:nvSpPr>
        <p:spPr>
          <a:xfrm>
            <a:off x="679768" y="4777194"/>
            <a:ext cx="5438140" cy="3908614"/>
          </a:xfrm>
          <a:prstGeom prst="rect">
            <a:avLst/>
          </a:prstGeom>
        </p:spPr>
        <p:txBody>
          <a:bodyPr vert="horz" lIns="95552" tIns="47776" rIns="95552" bIns="47776"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1" y="9428584"/>
            <a:ext cx="2945659" cy="498054"/>
          </a:xfrm>
          <a:prstGeom prst="rect">
            <a:avLst/>
          </a:prstGeom>
        </p:spPr>
        <p:txBody>
          <a:bodyPr vert="horz" lIns="95552" tIns="47776" rIns="95552" bIns="47776" rtlCol="0" anchor="b"/>
          <a:lstStyle>
            <a:lvl1pPr algn="l">
              <a:defRPr sz="1300"/>
            </a:lvl1pPr>
          </a:lstStyle>
          <a:p>
            <a:endParaRPr lang="de-AT"/>
          </a:p>
        </p:txBody>
      </p:sp>
      <p:sp>
        <p:nvSpPr>
          <p:cNvPr id="7" name="Foliennummernplatzhalter 6"/>
          <p:cNvSpPr>
            <a:spLocks noGrp="1"/>
          </p:cNvSpPr>
          <p:nvPr>
            <p:ph type="sldNum" sz="quarter" idx="5"/>
          </p:nvPr>
        </p:nvSpPr>
        <p:spPr>
          <a:xfrm>
            <a:off x="3850444" y="9428584"/>
            <a:ext cx="2945659" cy="498054"/>
          </a:xfrm>
          <a:prstGeom prst="rect">
            <a:avLst/>
          </a:prstGeom>
        </p:spPr>
        <p:txBody>
          <a:bodyPr vert="horz" lIns="95552" tIns="47776" rIns="95552" bIns="47776" rtlCol="0" anchor="b"/>
          <a:lstStyle>
            <a:lvl1pPr algn="r">
              <a:defRPr sz="1300"/>
            </a:lvl1pPr>
          </a:lstStyle>
          <a:p>
            <a:fld id="{B3673834-DC28-42E8-B9C1-9A1FA9E0E115}" type="slidenum">
              <a:rPr lang="de-AT" smtClean="0"/>
              <a:t>‹Nr.›</a:t>
            </a:fld>
            <a:endParaRPr lang="de-AT"/>
          </a:p>
        </p:txBody>
      </p:sp>
    </p:spTree>
    <p:extLst>
      <p:ext uri="{BB962C8B-B14F-4D97-AF65-F5344CB8AC3E}">
        <p14:creationId xmlns:p14="http://schemas.microsoft.com/office/powerpoint/2010/main" val="960210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2400" dirty="0"/>
              <a:t>Ich glaube, dass die digitalen Medien eine Art von Seelsorge (wenn sie helfen den persönlichen Kontakt zu Pfarre und Kirche) und auch von Verkündigung ist (wenn sie dem Geist Christi weiterträgt auch in </a:t>
            </a:r>
            <a:r>
              <a:rPr lang="de-AT" sz="2400" dirty="0" err="1"/>
              <a:t>verheutlichter</a:t>
            </a:r>
            <a:r>
              <a:rPr lang="de-AT" sz="2400" dirty="0"/>
              <a:t> Form)</a:t>
            </a:r>
          </a:p>
        </p:txBody>
      </p:sp>
      <p:sp>
        <p:nvSpPr>
          <p:cNvPr id="4" name="Foliennummernplatzhalter 3"/>
          <p:cNvSpPr>
            <a:spLocks noGrp="1"/>
          </p:cNvSpPr>
          <p:nvPr>
            <p:ph type="sldNum" sz="quarter" idx="5"/>
          </p:nvPr>
        </p:nvSpPr>
        <p:spPr/>
        <p:txBody>
          <a:bodyPr/>
          <a:lstStyle/>
          <a:p>
            <a:fld id="{B3673834-DC28-42E8-B9C1-9A1FA9E0E115}" type="slidenum">
              <a:rPr lang="de-AT" smtClean="0"/>
              <a:t>1</a:t>
            </a:fld>
            <a:endParaRPr lang="de-AT"/>
          </a:p>
        </p:txBody>
      </p:sp>
    </p:spTree>
    <p:extLst>
      <p:ext uri="{BB962C8B-B14F-4D97-AF65-F5344CB8AC3E}">
        <p14:creationId xmlns:p14="http://schemas.microsoft.com/office/powerpoint/2010/main" val="2732087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2400" dirty="0"/>
              <a:t>Ich glaube, dass die digitalen Medien eine Art von Seelsorge (wenn sie helfen den persönlichen Kontakt zu Pfarre und Kirche) und auch von Verkündigung ist (wenn sie dem Geist Christi weiterträgt auch in </a:t>
            </a:r>
            <a:r>
              <a:rPr lang="de-AT" sz="2400" dirty="0" err="1"/>
              <a:t>verheutlichter</a:t>
            </a:r>
            <a:r>
              <a:rPr lang="de-AT" sz="2400" dirty="0"/>
              <a:t> Form)</a:t>
            </a:r>
          </a:p>
        </p:txBody>
      </p:sp>
      <p:sp>
        <p:nvSpPr>
          <p:cNvPr id="4" name="Foliennummernplatzhalter 3"/>
          <p:cNvSpPr>
            <a:spLocks noGrp="1"/>
          </p:cNvSpPr>
          <p:nvPr>
            <p:ph type="sldNum" sz="quarter" idx="5"/>
          </p:nvPr>
        </p:nvSpPr>
        <p:spPr/>
        <p:txBody>
          <a:bodyPr/>
          <a:lstStyle/>
          <a:p>
            <a:fld id="{B3673834-DC28-42E8-B9C1-9A1FA9E0E115}" type="slidenum">
              <a:rPr lang="de-AT" smtClean="0"/>
              <a:t>2</a:t>
            </a:fld>
            <a:endParaRPr lang="de-AT"/>
          </a:p>
        </p:txBody>
      </p:sp>
    </p:spTree>
    <p:extLst>
      <p:ext uri="{BB962C8B-B14F-4D97-AF65-F5344CB8AC3E}">
        <p14:creationId xmlns:p14="http://schemas.microsoft.com/office/powerpoint/2010/main" val="1761424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2400" dirty="0"/>
              <a:t>&gt;&gt;Zweck ist, für alle einen Überblick, wie die neue Pfarrwebseite ausschaut, wie, wo man was findet, auch was die inhaltlichen Schwerpunkte sind, Meinungen auszutauschen, Wüsche und Anregungen entgegenzunehmen </a:t>
            </a:r>
          </a:p>
          <a:p>
            <a:r>
              <a:rPr lang="de-DE" sz="2400" dirty="0"/>
              <a:t>&gt;&gt;Ziel ist, ein „Ja, gefällt mir, weitermachen“ aber  auch ein „Ja, ich unterstütze – in welcher Form immer“.</a:t>
            </a:r>
          </a:p>
          <a:p>
            <a:r>
              <a:rPr lang="de-AT" sz="2400" dirty="0"/>
              <a:t>&gt;&gt; Vorgehehen: </a:t>
            </a:r>
            <a:br>
              <a:rPr lang="de-AT" sz="2400" dirty="0"/>
            </a:br>
            <a:r>
              <a:rPr lang="de-AT" sz="2400" dirty="0"/>
              <a:t>Pfarrwebseite alt – kann ich noch herzeigen, ist aber ausgeräumt.  Darauf eingehen, was wohl den Ausschlag gab, dass diese Erneuerung kommt. </a:t>
            </a:r>
          </a:p>
          <a:p>
            <a:r>
              <a:rPr lang="de-AT" sz="2400" dirty="0" err="1"/>
              <a:t>Praffwebseite</a:t>
            </a:r>
            <a:r>
              <a:rPr lang="de-AT" sz="2400" dirty="0"/>
              <a:t> neu – in ihrem Aussehen, mit ihren Funktionen und dem was schon eingerichtet ist.</a:t>
            </a:r>
          </a:p>
          <a:p>
            <a:r>
              <a:rPr lang="de-AT" sz="2400" dirty="0"/>
              <a:t>Andere Titelseitenvarianten sehen</a:t>
            </a:r>
          </a:p>
          <a:p>
            <a:r>
              <a:rPr lang="de-AT" sz="2400" dirty="0"/>
              <a:t>Schaufensterzeilen, wie sie jetzt konzipiert sind, herzeigen erläutern</a:t>
            </a:r>
          </a:p>
          <a:p>
            <a:r>
              <a:rPr lang="de-AT" sz="2400" dirty="0"/>
              <a:t>Nächste Vorhaben / Aufgaben </a:t>
            </a:r>
          </a:p>
          <a:p>
            <a:r>
              <a:rPr lang="de-AT" sz="2400" dirty="0"/>
              <a:t>Bewerbung</a:t>
            </a:r>
          </a:p>
          <a:p>
            <a:endParaRPr lang="de-AT" dirty="0"/>
          </a:p>
        </p:txBody>
      </p:sp>
      <p:sp>
        <p:nvSpPr>
          <p:cNvPr id="4" name="Foliennummernplatzhalter 3"/>
          <p:cNvSpPr>
            <a:spLocks noGrp="1"/>
          </p:cNvSpPr>
          <p:nvPr>
            <p:ph type="sldNum" sz="quarter" idx="5"/>
          </p:nvPr>
        </p:nvSpPr>
        <p:spPr/>
        <p:txBody>
          <a:bodyPr/>
          <a:lstStyle/>
          <a:p>
            <a:fld id="{B3673834-DC28-42E8-B9C1-9A1FA9E0E115}" type="slidenum">
              <a:rPr lang="de-AT" smtClean="0"/>
              <a:t>3</a:t>
            </a:fld>
            <a:endParaRPr lang="de-AT"/>
          </a:p>
        </p:txBody>
      </p:sp>
    </p:spTree>
    <p:extLst>
      <p:ext uri="{BB962C8B-B14F-4D97-AF65-F5344CB8AC3E}">
        <p14:creationId xmlns:p14="http://schemas.microsoft.com/office/powerpoint/2010/main" val="1266052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fld id="{B3673834-DC28-42E8-B9C1-9A1FA9E0E115}" type="slidenum">
              <a:rPr lang="de-AT" smtClean="0"/>
              <a:t>5</a:t>
            </a:fld>
            <a:endParaRPr lang="de-AT"/>
          </a:p>
        </p:txBody>
      </p:sp>
    </p:spTree>
    <p:extLst>
      <p:ext uri="{BB962C8B-B14F-4D97-AF65-F5344CB8AC3E}">
        <p14:creationId xmlns:p14="http://schemas.microsoft.com/office/powerpoint/2010/main" val="4063458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fld id="{B3673834-DC28-42E8-B9C1-9A1FA9E0E115}" type="slidenum">
              <a:rPr lang="de-AT" smtClean="0"/>
              <a:t>6</a:t>
            </a:fld>
            <a:endParaRPr lang="de-AT"/>
          </a:p>
        </p:txBody>
      </p:sp>
    </p:spTree>
    <p:extLst>
      <p:ext uri="{BB962C8B-B14F-4D97-AF65-F5344CB8AC3E}">
        <p14:creationId xmlns:p14="http://schemas.microsoft.com/office/powerpoint/2010/main" val="2752884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fld id="{B3673834-DC28-42E8-B9C1-9A1FA9E0E115}" type="slidenum">
              <a:rPr lang="de-AT" smtClean="0"/>
              <a:t>7</a:t>
            </a:fld>
            <a:endParaRPr lang="de-AT"/>
          </a:p>
        </p:txBody>
      </p:sp>
    </p:spTree>
    <p:extLst>
      <p:ext uri="{BB962C8B-B14F-4D97-AF65-F5344CB8AC3E}">
        <p14:creationId xmlns:p14="http://schemas.microsoft.com/office/powerpoint/2010/main" val="2698934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fld id="{B3673834-DC28-42E8-B9C1-9A1FA9E0E115}" type="slidenum">
              <a:rPr lang="de-AT" smtClean="0"/>
              <a:t>8</a:t>
            </a:fld>
            <a:endParaRPr lang="de-AT"/>
          </a:p>
        </p:txBody>
      </p:sp>
    </p:spTree>
    <p:extLst>
      <p:ext uri="{BB962C8B-B14F-4D97-AF65-F5344CB8AC3E}">
        <p14:creationId xmlns:p14="http://schemas.microsoft.com/office/powerpoint/2010/main" val="288008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fld id="{B3673834-DC28-42E8-B9C1-9A1FA9E0E115}" type="slidenum">
              <a:rPr lang="de-AT" smtClean="0"/>
              <a:t>9</a:t>
            </a:fld>
            <a:endParaRPr lang="de-AT"/>
          </a:p>
        </p:txBody>
      </p:sp>
    </p:spTree>
    <p:extLst>
      <p:ext uri="{BB962C8B-B14F-4D97-AF65-F5344CB8AC3E}">
        <p14:creationId xmlns:p14="http://schemas.microsoft.com/office/powerpoint/2010/main" val="41108990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fld id="{B3673834-DC28-42E8-B9C1-9A1FA9E0E115}" type="slidenum">
              <a:rPr lang="de-AT" smtClean="0"/>
              <a:t>10</a:t>
            </a:fld>
            <a:endParaRPr lang="de-AT"/>
          </a:p>
        </p:txBody>
      </p:sp>
    </p:spTree>
    <p:extLst>
      <p:ext uri="{BB962C8B-B14F-4D97-AF65-F5344CB8AC3E}">
        <p14:creationId xmlns:p14="http://schemas.microsoft.com/office/powerpoint/2010/main" val="3102476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fld id="{B3673834-DC28-42E8-B9C1-9A1FA9E0E115}" type="slidenum">
              <a:rPr lang="de-AT" smtClean="0"/>
              <a:t>11</a:t>
            </a:fld>
            <a:endParaRPr lang="de-AT"/>
          </a:p>
        </p:txBody>
      </p:sp>
    </p:spTree>
    <p:extLst>
      <p:ext uri="{BB962C8B-B14F-4D97-AF65-F5344CB8AC3E}">
        <p14:creationId xmlns:p14="http://schemas.microsoft.com/office/powerpoint/2010/main" val="4286734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de-DE"/>
              <a:t>Mastertitelformat bearbeiten</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250AE725-9606-4026-8DD0-0CDBA05FCCD6}" type="datetimeFigureOut">
              <a:rPr lang="de-AT" smtClean="0"/>
              <a:t>11.02.2021</a:t>
            </a:fld>
            <a:endParaRPr lang="de-AT"/>
          </a:p>
        </p:txBody>
      </p:sp>
      <p:sp>
        <p:nvSpPr>
          <p:cNvPr id="5" name="Footer Placeholder 4"/>
          <p:cNvSpPr>
            <a:spLocks noGrp="1"/>
          </p:cNvSpPr>
          <p:nvPr>
            <p:ph type="ftr" sz="quarter" idx="11"/>
          </p:nvPr>
        </p:nvSpPr>
        <p:spPr/>
        <p:txBody>
          <a:bodyPr/>
          <a:lstStyle/>
          <a:p>
            <a:endParaRPr lang="de-AT"/>
          </a:p>
        </p:txBody>
      </p:sp>
      <p:sp>
        <p:nvSpPr>
          <p:cNvPr id="6" name="Slide Number Placeholder 5"/>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603845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50AE725-9606-4026-8DD0-0CDBA05FCCD6}" type="datetimeFigureOut">
              <a:rPr lang="de-AT" smtClean="0"/>
              <a:t>11.02.2021</a:t>
            </a:fld>
            <a:endParaRPr lang="de-AT"/>
          </a:p>
        </p:txBody>
      </p:sp>
      <p:sp>
        <p:nvSpPr>
          <p:cNvPr id="5" name="Footer Placeholder 4"/>
          <p:cNvSpPr>
            <a:spLocks noGrp="1"/>
          </p:cNvSpPr>
          <p:nvPr>
            <p:ph type="ftr" sz="quarter" idx="11"/>
          </p:nvPr>
        </p:nvSpPr>
        <p:spPr/>
        <p:txBody>
          <a:bodyPr/>
          <a:lstStyle/>
          <a:p>
            <a:endParaRPr lang="de-AT"/>
          </a:p>
        </p:txBody>
      </p:sp>
      <p:sp>
        <p:nvSpPr>
          <p:cNvPr id="6" name="Slide Number Placeholder 5"/>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2681474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de-DE"/>
              <a:t>Mastertitelformat bearbeiten</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250AE725-9606-4026-8DD0-0CDBA05FCCD6}" type="datetimeFigureOut">
              <a:rPr lang="de-AT" smtClean="0"/>
              <a:t>11.02.2021</a:t>
            </a:fld>
            <a:endParaRPr lang="de-AT"/>
          </a:p>
        </p:txBody>
      </p:sp>
      <p:sp>
        <p:nvSpPr>
          <p:cNvPr id="5" name="Footer Placeholder 4"/>
          <p:cNvSpPr>
            <a:spLocks noGrp="1"/>
          </p:cNvSpPr>
          <p:nvPr>
            <p:ph type="ftr" sz="quarter" idx="11"/>
          </p:nvPr>
        </p:nvSpPr>
        <p:spPr/>
        <p:txBody>
          <a:bodyPr/>
          <a:lstStyle/>
          <a:p>
            <a:endParaRPr lang="de-AT"/>
          </a:p>
        </p:txBody>
      </p:sp>
      <p:sp>
        <p:nvSpPr>
          <p:cNvPr id="6" name="Slide Number Placeholder 5"/>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3442767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250AE725-9606-4026-8DD0-0CDBA05FCCD6}" type="datetimeFigureOut">
              <a:rPr lang="de-AT" smtClean="0"/>
              <a:t>11.02.2021</a:t>
            </a:fld>
            <a:endParaRPr lang="de-AT"/>
          </a:p>
        </p:txBody>
      </p:sp>
      <p:sp>
        <p:nvSpPr>
          <p:cNvPr id="6" name="Footer Placeholder 5"/>
          <p:cNvSpPr>
            <a:spLocks noGrp="1"/>
          </p:cNvSpPr>
          <p:nvPr>
            <p:ph type="ftr" sz="quarter" idx="11"/>
          </p:nvPr>
        </p:nvSpPr>
        <p:spPr/>
        <p:txBody>
          <a:bodyPr/>
          <a:lstStyle/>
          <a:p>
            <a:endParaRPr lang="de-AT"/>
          </a:p>
        </p:txBody>
      </p:sp>
      <p:sp>
        <p:nvSpPr>
          <p:cNvPr id="7" name="Slide Number Placeholder 6"/>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653060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de-DE"/>
              <a:t>Mastertitelformat bearbeiten</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82329" y="2505075"/>
            <a:ext cx="4190702"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14913" y="2505075"/>
            <a:ext cx="4211340"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250AE725-9606-4026-8DD0-0CDBA05FCCD6}" type="datetimeFigureOut">
              <a:rPr lang="de-AT" smtClean="0"/>
              <a:t>11.02.2021</a:t>
            </a:fld>
            <a:endParaRPr lang="de-AT"/>
          </a:p>
        </p:txBody>
      </p:sp>
      <p:sp>
        <p:nvSpPr>
          <p:cNvPr id="8" name="Footer Placeholder 7"/>
          <p:cNvSpPr>
            <a:spLocks noGrp="1"/>
          </p:cNvSpPr>
          <p:nvPr>
            <p:ph type="ftr" sz="quarter" idx="11"/>
          </p:nvPr>
        </p:nvSpPr>
        <p:spPr/>
        <p:txBody>
          <a:bodyPr/>
          <a:lstStyle/>
          <a:p>
            <a:endParaRPr lang="de-AT"/>
          </a:p>
        </p:txBody>
      </p:sp>
      <p:sp>
        <p:nvSpPr>
          <p:cNvPr id="9" name="Slide Number Placeholder 8"/>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1132357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250AE725-9606-4026-8DD0-0CDBA05FCCD6}" type="datetimeFigureOut">
              <a:rPr lang="de-AT" smtClean="0"/>
              <a:t>11.02.2021</a:t>
            </a:fld>
            <a:endParaRPr lang="de-AT"/>
          </a:p>
        </p:txBody>
      </p:sp>
      <p:sp>
        <p:nvSpPr>
          <p:cNvPr id="4" name="Footer Placeholder 3"/>
          <p:cNvSpPr>
            <a:spLocks noGrp="1"/>
          </p:cNvSpPr>
          <p:nvPr>
            <p:ph type="ftr" sz="quarter" idx="11"/>
          </p:nvPr>
        </p:nvSpPr>
        <p:spPr/>
        <p:txBody>
          <a:bodyPr/>
          <a:lstStyle/>
          <a:p>
            <a:endParaRPr lang="de-AT"/>
          </a:p>
        </p:txBody>
      </p:sp>
      <p:sp>
        <p:nvSpPr>
          <p:cNvPr id="5" name="Slide Number Placeholder 4"/>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4166697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0AE725-9606-4026-8DD0-0CDBA05FCCD6}" type="datetimeFigureOut">
              <a:rPr lang="de-AT" smtClean="0"/>
              <a:t>11.02.2021</a:t>
            </a:fld>
            <a:endParaRPr lang="de-AT"/>
          </a:p>
        </p:txBody>
      </p:sp>
      <p:sp>
        <p:nvSpPr>
          <p:cNvPr id="3" name="Footer Placeholder 2"/>
          <p:cNvSpPr>
            <a:spLocks noGrp="1"/>
          </p:cNvSpPr>
          <p:nvPr>
            <p:ph type="ftr" sz="quarter" idx="11"/>
          </p:nvPr>
        </p:nvSpPr>
        <p:spPr/>
        <p:txBody>
          <a:bodyPr/>
          <a:lstStyle/>
          <a:p>
            <a:endParaRPr lang="de-AT"/>
          </a:p>
        </p:txBody>
      </p:sp>
      <p:sp>
        <p:nvSpPr>
          <p:cNvPr id="4" name="Slide Number Placeholder 3"/>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1244286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de-DE"/>
              <a:t>Mastertitelformat bearbeiten</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250AE725-9606-4026-8DD0-0CDBA05FCCD6}" type="datetimeFigureOut">
              <a:rPr lang="de-AT" smtClean="0"/>
              <a:t>11.02.2021</a:t>
            </a:fld>
            <a:endParaRPr lang="de-AT"/>
          </a:p>
        </p:txBody>
      </p:sp>
      <p:sp>
        <p:nvSpPr>
          <p:cNvPr id="6" name="Footer Placeholder 5"/>
          <p:cNvSpPr>
            <a:spLocks noGrp="1"/>
          </p:cNvSpPr>
          <p:nvPr>
            <p:ph type="ftr" sz="quarter" idx="11"/>
          </p:nvPr>
        </p:nvSpPr>
        <p:spPr/>
        <p:txBody>
          <a:bodyPr/>
          <a:lstStyle/>
          <a:p>
            <a:endParaRPr lang="de-AT"/>
          </a:p>
        </p:txBody>
      </p:sp>
      <p:sp>
        <p:nvSpPr>
          <p:cNvPr id="7" name="Slide Number Placeholder 6"/>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2318242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de-DE"/>
              <a:t>Mastertitelformat bearbeiten</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250AE725-9606-4026-8DD0-0CDBA05FCCD6}" type="datetimeFigureOut">
              <a:rPr lang="de-AT" smtClean="0"/>
              <a:t>11.02.2021</a:t>
            </a:fld>
            <a:endParaRPr lang="de-AT"/>
          </a:p>
        </p:txBody>
      </p:sp>
      <p:sp>
        <p:nvSpPr>
          <p:cNvPr id="6" name="Footer Placeholder 5"/>
          <p:cNvSpPr>
            <a:spLocks noGrp="1"/>
          </p:cNvSpPr>
          <p:nvPr>
            <p:ph type="ftr" sz="quarter" idx="11"/>
          </p:nvPr>
        </p:nvSpPr>
        <p:spPr/>
        <p:txBody>
          <a:bodyPr/>
          <a:lstStyle/>
          <a:p>
            <a:endParaRPr lang="de-AT"/>
          </a:p>
        </p:txBody>
      </p:sp>
      <p:sp>
        <p:nvSpPr>
          <p:cNvPr id="7" name="Slide Number Placeholder 6"/>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1719609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50AE725-9606-4026-8DD0-0CDBA05FCCD6}" type="datetimeFigureOut">
              <a:rPr lang="de-AT" smtClean="0"/>
              <a:t>11.02.2021</a:t>
            </a:fld>
            <a:endParaRPr lang="de-AT"/>
          </a:p>
        </p:txBody>
      </p:sp>
      <p:sp>
        <p:nvSpPr>
          <p:cNvPr id="5" name="Footer Placeholder 4"/>
          <p:cNvSpPr>
            <a:spLocks noGrp="1"/>
          </p:cNvSpPr>
          <p:nvPr>
            <p:ph type="ftr" sz="quarter" idx="11"/>
          </p:nvPr>
        </p:nvSpPr>
        <p:spPr/>
        <p:txBody>
          <a:bodyPr/>
          <a:lstStyle/>
          <a:p>
            <a:endParaRPr lang="de-AT"/>
          </a:p>
        </p:txBody>
      </p:sp>
      <p:sp>
        <p:nvSpPr>
          <p:cNvPr id="6" name="Slide Number Placeholder 5"/>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2531360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50AE725-9606-4026-8DD0-0CDBA05FCCD6}" type="datetimeFigureOut">
              <a:rPr lang="de-AT" smtClean="0"/>
              <a:t>11.02.2021</a:t>
            </a:fld>
            <a:endParaRPr lang="de-AT"/>
          </a:p>
        </p:txBody>
      </p:sp>
      <p:sp>
        <p:nvSpPr>
          <p:cNvPr id="5" name="Footer Placeholder 4"/>
          <p:cNvSpPr>
            <a:spLocks noGrp="1"/>
          </p:cNvSpPr>
          <p:nvPr>
            <p:ph type="ftr" sz="quarter" idx="11"/>
          </p:nvPr>
        </p:nvSpPr>
        <p:spPr/>
        <p:txBody>
          <a:bodyPr/>
          <a:lstStyle/>
          <a:p>
            <a:endParaRPr lang="de-AT"/>
          </a:p>
        </p:txBody>
      </p:sp>
      <p:sp>
        <p:nvSpPr>
          <p:cNvPr id="6" name="Slide Number Placeholder 5"/>
          <p:cNvSpPr>
            <a:spLocks noGrp="1"/>
          </p:cNvSpPr>
          <p:nvPr>
            <p:ph type="sldNum" sz="quarter" idx="12"/>
          </p:nvPr>
        </p:nvSpPr>
        <p:spPr/>
        <p:txBody>
          <a:bodyPr/>
          <a:lstStyle/>
          <a:p>
            <a:fld id="{A094A6FC-EA18-4306-A0FA-B75C9FA6F9C7}" type="slidenum">
              <a:rPr lang="de-AT" smtClean="0"/>
              <a:t>‹Nr.›</a:t>
            </a:fld>
            <a:endParaRPr lang="de-AT"/>
          </a:p>
        </p:txBody>
      </p:sp>
    </p:spTree>
    <p:extLst>
      <p:ext uri="{BB962C8B-B14F-4D97-AF65-F5344CB8AC3E}">
        <p14:creationId xmlns:p14="http://schemas.microsoft.com/office/powerpoint/2010/main" val="2317074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de-DE"/>
              <a:t>Mastertitelformat bearbeiten</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0AE725-9606-4026-8DD0-0CDBA05FCCD6}" type="datetimeFigureOut">
              <a:rPr lang="de-AT" smtClean="0"/>
              <a:t>11.02.2021</a:t>
            </a:fld>
            <a:endParaRPr lang="de-AT"/>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AT"/>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94A6FC-EA18-4306-A0FA-B75C9FA6F9C7}" type="slidenum">
              <a:rPr lang="de-AT" smtClean="0"/>
              <a:t>‹Nr.›</a:t>
            </a:fld>
            <a:endParaRPr lang="de-AT"/>
          </a:p>
        </p:txBody>
      </p:sp>
    </p:spTree>
    <p:extLst>
      <p:ext uri="{BB962C8B-B14F-4D97-AF65-F5344CB8AC3E}">
        <p14:creationId xmlns:p14="http://schemas.microsoft.com/office/powerpoint/2010/main" val="112912228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jpg"/><Relationship Id="rId7"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hyperlink" Target="https://d.docs.live.net/251fca3b0e5037e0/Documents/Pfarrwebseite/Nu&#223;bach%20_Link%20Header.pdf"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hyperlink" Target="https://www.dioezese-linz.at/institution/99999" TargetMode="External"/><Relationship Id="rId5" Type="http://schemas.openxmlformats.org/officeDocument/2006/relationships/hyperlink" Target="file:///C:\Users\Fritz\OneDrive\Documents\Pfarrwebseite\Nussbach_newsheader.pdf" TargetMode="External"/><Relationship Id="rId4" Type="http://schemas.openxmlformats.org/officeDocument/2006/relationships/hyperlink" Target="https://d.docs.live.net/251fca3b0e5037e0/Documents/Pfarrwebseite/Nu&#223;bach%20Text%20Link%20Header.pdf"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7" Type="http://schemas.openxmlformats.org/officeDocument/2006/relationships/image" Target="../media/image16.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datastudio.google.com/u/0/reporting/0B0813vm7qQoHTUlHUy1zNW9DZFk/page/1M"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www.dioezese-linz.at/pfarre/4259/pfarrleben/bildundtext/pfarrwebseit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A32F19-F2BD-4264-B32E-966F8CAD4B97}"/>
              </a:ext>
            </a:extLst>
          </p:cNvPr>
          <p:cNvSpPr>
            <a:spLocks noGrp="1"/>
          </p:cNvSpPr>
          <p:nvPr>
            <p:ph type="ctrTitle"/>
          </p:nvPr>
        </p:nvSpPr>
        <p:spPr>
          <a:xfrm>
            <a:off x="1524000" y="748748"/>
            <a:ext cx="6858000" cy="1742661"/>
          </a:xfrm>
        </p:spPr>
        <p:txBody>
          <a:bodyPr>
            <a:normAutofit/>
          </a:bodyPr>
          <a:lstStyle/>
          <a:p>
            <a:r>
              <a:rPr lang="de-AT" sz="3600" b="1" dirty="0"/>
              <a:t>Pfarrwebseite eine Art von Seelsorge, ja Verkündigung?</a:t>
            </a:r>
          </a:p>
        </p:txBody>
      </p:sp>
    </p:spTree>
    <p:extLst>
      <p:ext uri="{BB962C8B-B14F-4D97-AF65-F5344CB8AC3E}">
        <p14:creationId xmlns:p14="http://schemas.microsoft.com/office/powerpoint/2010/main" val="2132322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A32F19-F2BD-4264-B32E-966F8CAD4B97}"/>
              </a:ext>
            </a:extLst>
          </p:cNvPr>
          <p:cNvSpPr>
            <a:spLocks noGrp="1"/>
          </p:cNvSpPr>
          <p:nvPr>
            <p:ph type="ctrTitle"/>
          </p:nvPr>
        </p:nvSpPr>
        <p:spPr>
          <a:xfrm>
            <a:off x="1524000" y="748748"/>
            <a:ext cx="6858000" cy="1742661"/>
          </a:xfrm>
        </p:spPr>
        <p:txBody>
          <a:bodyPr>
            <a:normAutofit/>
          </a:bodyPr>
          <a:lstStyle/>
          <a:p>
            <a:r>
              <a:rPr lang="de-AT" sz="3600" b="1" dirty="0"/>
              <a:t>Pfarrwebseite eine Art von Seelsorge, ja Verkündigung?</a:t>
            </a:r>
          </a:p>
        </p:txBody>
      </p:sp>
      <p:sp>
        <p:nvSpPr>
          <p:cNvPr id="3" name="Untertitel 2">
            <a:extLst>
              <a:ext uri="{FF2B5EF4-FFF2-40B4-BE49-F238E27FC236}">
                <a16:creationId xmlns:a16="http://schemas.microsoft.com/office/drawing/2014/main" id="{EEE02AFC-9E15-46AC-B10A-23497F290FCD}"/>
              </a:ext>
            </a:extLst>
          </p:cNvPr>
          <p:cNvSpPr>
            <a:spLocks noGrp="1"/>
          </p:cNvSpPr>
          <p:nvPr>
            <p:ph type="subTitle" idx="1"/>
          </p:nvPr>
        </p:nvSpPr>
        <p:spPr>
          <a:xfrm>
            <a:off x="1238250" y="2888974"/>
            <a:ext cx="7429500" cy="3220278"/>
          </a:xfrm>
        </p:spPr>
        <p:txBody>
          <a:bodyPr>
            <a:normAutofit/>
          </a:bodyPr>
          <a:lstStyle/>
          <a:p>
            <a:r>
              <a:rPr lang="de-DE" b="1" dirty="0"/>
              <a:t>Lesung vom ……………?</a:t>
            </a:r>
          </a:p>
          <a:p>
            <a:endParaRPr lang="de-DE" b="1" dirty="0"/>
          </a:p>
          <a:p>
            <a:r>
              <a:rPr lang="de-DE" dirty="0"/>
              <a:t>Erster Brief des Apostels Paulus an die Korinther 9,16-19.22-23.</a:t>
            </a:r>
          </a:p>
          <a:p>
            <a:r>
              <a:rPr lang="de-DE" dirty="0"/>
              <a:t>Brüder! Wenn ich nämlich das Evangelium verkünde, kann ich mich deswegen nicht rühmen; denn ein Zwang liegt auf mir. Weh mir, wenn ich das Evangelium nicht verkünde!</a:t>
            </a:r>
            <a:endParaRPr lang="de-AT" dirty="0"/>
          </a:p>
        </p:txBody>
      </p:sp>
    </p:spTree>
    <p:extLst>
      <p:ext uri="{BB962C8B-B14F-4D97-AF65-F5344CB8AC3E}">
        <p14:creationId xmlns:p14="http://schemas.microsoft.com/office/powerpoint/2010/main" val="1411284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A32F19-F2BD-4264-B32E-966F8CAD4B97}"/>
              </a:ext>
            </a:extLst>
          </p:cNvPr>
          <p:cNvSpPr>
            <a:spLocks noGrp="1"/>
          </p:cNvSpPr>
          <p:nvPr>
            <p:ph type="ctrTitle"/>
          </p:nvPr>
        </p:nvSpPr>
        <p:spPr>
          <a:xfrm>
            <a:off x="1715741" y="907775"/>
            <a:ext cx="6858000" cy="606856"/>
          </a:xfrm>
        </p:spPr>
        <p:txBody>
          <a:bodyPr>
            <a:normAutofit/>
          </a:bodyPr>
          <a:lstStyle/>
          <a:p>
            <a:r>
              <a:rPr lang="de-AT" sz="3200" b="1" dirty="0"/>
              <a:t>Pfarrwebseite neu</a:t>
            </a:r>
          </a:p>
        </p:txBody>
      </p:sp>
      <p:sp>
        <p:nvSpPr>
          <p:cNvPr id="3" name="Untertitel 2">
            <a:extLst>
              <a:ext uri="{FF2B5EF4-FFF2-40B4-BE49-F238E27FC236}">
                <a16:creationId xmlns:a16="http://schemas.microsoft.com/office/drawing/2014/main" id="{EEE02AFC-9E15-46AC-B10A-23497F290FCD}"/>
              </a:ext>
            </a:extLst>
          </p:cNvPr>
          <p:cNvSpPr>
            <a:spLocks noGrp="1"/>
          </p:cNvSpPr>
          <p:nvPr>
            <p:ph type="subTitle" idx="1"/>
          </p:nvPr>
        </p:nvSpPr>
        <p:spPr>
          <a:xfrm>
            <a:off x="1331013" y="1793631"/>
            <a:ext cx="7627455" cy="4360984"/>
          </a:xfrm>
        </p:spPr>
        <p:txBody>
          <a:bodyPr>
            <a:noAutofit/>
          </a:bodyPr>
          <a:lstStyle/>
          <a:p>
            <a:r>
              <a:rPr lang="de-AT" dirty="0"/>
              <a:t>Zugriffszahlen </a:t>
            </a:r>
          </a:p>
          <a:p>
            <a:r>
              <a:rPr lang="de-AT" dirty="0"/>
              <a:t>Pfarrwebseite alt </a:t>
            </a:r>
          </a:p>
          <a:p>
            <a:r>
              <a:rPr lang="de-AT" dirty="0"/>
              <a:t>Pfarrwebseite neu</a:t>
            </a:r>
          </a:p>
          <a:p>
            <a:r>
              <a:rPr lang="de-AT" dirty="0"/>
              <a:t>Titelseitenvarianten (Header)</a:t>
            </a:r>
          </a:p>
          <a:p>
            <a:r>
              <a:rPr lang="de-AT" dirty="0"/>
              <a:t>Schaufensterzeilen (Widgets)</a:t>
            </a:r>
          </a:p>
          <a:p>
            <a:r>
              <a:rPr lang="de-AT" dirty="0"/>
              <a:t>Nächste Vorhaben </a:t>
            </a:r>
          </a:p>
          <a:p>
            <a:r>
              <a:rPr lang="de-AT" dirty="0"/>
              <a:t>Bewerbung</a:t>
            </a:r>
          </a:p>
          <a:p>
            <a:r>
              <a:rPr lang="de-AT" dirty="0"/>
              <a:t>Allfälliges: </a:t>
            </a:r>
            <a:br>
              <a:rPr lang="de-AT" dirty="0"/>
            </a:br>
            <a:r>
              <a:rPr lang="de-AT" dirty="0"/>
              <a:t>Aktivierung der sozialen Medien</a:t>
            </a:r>
          </a:p>
          <a:p>
            <a:endParaRPr lang="de-AT" dirty="0">
              <a:highlight>
                <a:srgbClr val="FFFF00"/>
              </a:highlight>
            </a:endParaRPr>
          </a:p>
        </p:txBody>
      </p:sp>
    </p:spTree>
    <p:extLst>
      <p:ext uri="{BB962C8B-B14F-4D97-AF65-F5344CB8AC3E}">
        <p14:creationId xmlns:p14="http://schemas.microsoft.com/office/powerpoint/2010/main" val="48673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DACF36BA-B888-4723-B763-151AAB0442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59484"/>
            <a:ext cx="9906000" cy="5046661"/>
          </a:xfrm>
          <a:prstGeom prst="rect">
            <a:avLst/>
          </a:prstGeom>
        </p:spPr>
      </p:pic>
      <p:sp>
        <p:nvSpPr>
          <p:cNvPr id="2" name="Textfeld 1">
            <a:extLst>
              <a:ext uri="{FF2B5EF4-FFF2-40B4-BE49-F238E27FC236}">
                <a16:creationId xmlns:a16="http://schemas.microsoft.com/office/drawing/2014/main" id="{47D589C9-721D-427E-9262-04CA8FF1A061}"/>
              </a:ext>
            </a:extLst>
          </p:cNvPr>
          <p:cNvSpPr txBox="1"/>
          <p:nvPr/>
        </p:nvSpPr>
        <p:spPr>
          <a:xfrm>
            <a:off x="228600" y="5838092"/>
            <a:ext cx="9267092" cy="646331"/>
          </a:xfrm>
          <a:prstGeom prst="rect">
            <a:avLst/>
          </a:prstGeom>
          <a:noFill/>
        </p:spPr>
        <p:txBody>
          <a:bodyPr wrap="square" rtlCol="0">
            <a:spAutoFit/>
          </a:bodyPr>
          <a:lstStyle/>
          <a:p>
            <a:r>
              <a:rPr lang="de-AT" dirty="0"/>
              <a:t>Die </a:t>
            </a:r>
            <a:r>
              <a:rPr lang="de-AT" dirty="0" err="1"/>
              <a:t>Zahen</a:t>
            </a:r>
            <a:r>
              <a:rPr lang="de-AT" dirty="0"/>
              <a:t> der letzten 3 Monate: 305 verschiedene Nutzer besuchen uns durchschnittlich 1x wöchentlich hinein und schauen da durchschnittlich 6 Seiten an</a:t>
            </a:r>
          </a:p>
        </p:txBody>
      </p:sp>
    </p:spTree>
    <p:extLst>
      <p:ext uri="{BB962C8B-B14F-4D97-AF65-F5344CB8AC3E}">
        <p14:creationId xmlns:p14="http://schemas.microsoft.com/office/powerpoint/2010/main" val="4169814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Text, Natur, Wolke, Nachthimmel enthält.&#10;&#10;Automatisch generierte Beschreibung">
            <a:extLst>
              <a:ext uri="{FF2B5EF4-FFF2-40B4-BE49-F238E27FC236}">
                <a16:creationId xmlns:a16="http://schemas.microsoft.com/office/drawing/2014/main" id="{02820530-D7E0-4FFE-9D1F-6B40197577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920" y="123450"/>
            <a:ext cx="5124450" cy="2099310"/>
          </a:xfrm>
          <a:prstGeom prst="rect">
            <a:avLst/>
          </a:prstGeom>
        </p:spPr>
      </p:pic>
      <p:pic>
        <p:nvPicPr>
          <p:cNvPr id="7" name="Grafik 6" descr="Ein Bild, das Text enthält.&#10;&#10;Automatisch generierte Beschreibung">
            <a:extLst>
              <a:ext uri="{FF2B5EF4-FFF2-40B4-BE49-F238E27FC236}">
                <a16:creationId xmlns:a16="http://schemas.microsoft.com/office/drawing/2014/main" id="{73DF1962-4A01-4063-89D5-59C4E17642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880" y="2242185"/>
            <a:ext cx="5093970" cy="2373630"/>
          </a:xfrm>
          <a:prstGeom prst="rect">
            <a:avLst/>
          </a:prstGeom>
        </p:spPr>
      </p:pic>
      <p:pic>
        <p:nvPicPr>
          <p:cNvPr id="9" name="Grafik 8">
            <a:extLst>
              <a:ext uri="{FF2B5EF4-FFF2-40B4-BE49-F238E27FC236}">
                <a16:creationId xmlns:a16="http://schemas.microsoft.com/office/drawing/2014/main" id="{B8254132-6684-4671-9391-D63CCD873105}"/>
              </a:ext>
            </a:extLst>
          </p:cNvPr>
          <p:cNvPicPr>
            <a:picLocks noChangeAspect="1"/>
          </p:cNvPicPr>
          <p:nvPr/>
        </p:nvPicPr>
        <p:blipFill>
          <a:blip r:embed="rId5"/>
          <a:stretch>
            <a:fillRect/>
          </a:stretch>
        </p:blipFill>
        <p:spPr>
          <a:xfrm>
            <a:off x="3705282" y="2019321"/>
            <a:ext cx="1240972" cy="1925904"/>
          </a:xfrm>
          <a:prstGeom prst="rect">
            <a:avLst/>
          </a:prstGeom>
        </p:spPr>
      </p:pic>
      <p:pic>
        <p:nvPicPr>
          <p:cNvPr id="11" name="Grafik 10">
            <a:extLst>
              <a:ext uri="{FF2B5EF4-FFF2-40B4-BE49-F238E27FC236}">
                <a16:creationId xmlns:a16="http://schemas.microsoft.com/office/drawing/2014/main" id="{7F22706B-B798-4B69-BCB7-0EAC43F17364}"/>
              </a:ext>
            </a:extLst>
          </p:cNvPr>
          <p:cNvPicPr>
            <a:picLocks noChangeAspect="1"/>
          </p:cNvPicPr>
          <p:nvPr/>
        </p:nvPicPr>
        <p:blipFill>
          <a:blip r:embed="rId6"/>
          <a:stretch>
            <a:fillRect/>
          </a:stretch>
        </p:blipFill>
        <p:spPr>
          <a:xfrm>
            <a:off x="1146958" y="4376540"/>
            <a:ext cx="2246812" cy="725046"/>
          </a:xfrm>
          <a:prstGeom prst="rect">
            <a:avLst/>
          </a:prstGeom>
        </p:spPr>
      </p:pic>
      <p:pic>
        <p:nvPicPr>
          <p:cNvPr id="15" name="Grafik 14">
            <a:extLst>
              <a:ext uri="{FF2B5EF4-FFF2-40B4-BE49-F238E27FC236}">
                <a16:creationId xmlns:a16="http://schemas.microsoft.com/office/drawing/2014/main" id="{E6AFF803-3928-4128-B940-020DD256C538}"/>
              </a:ext>
            </a:extLst>
          </p:cNvPr>
          <p:cNvPicPr>
            <a:picLocks noChangeAspect="1"/>
          </p:cNvPicPr>
          <p:nvPr/>
        </p:nvPicPr>
        <p:blipFill>
          <a:blip r:embed="rId7"/>
          <a:stretch>
            <a:fillRect/>
          </a:stretch>
        </p:blipFill>
        <p:spPr>
          <a:xfrm>
            <a:off x="502918" y="5350612"/>
            <a:ext cx="5101046" cy="1427435"/>
          </a:xfrm>
          <a:prstGeom prst="rect">
            <a:avLst/>
          </a:prstGeom>
        </p:spPr>
      </p:pic>
      <p:pic>
        <p:nvPicPr>
          <p:cNvPr id="18" name="Grafik 17">
            <a:extLst>
              <a:ext uri="{FF2B5EF4-FFF2-40B4-BE49-F238E27FC236}">
                <a16:creationId xmlns:a16="http://schemas.microsoft.com/office/drawing/2014/main" id="{82D9524A-F7BC-4D46-B8DC-1F42E460C6C0}"/>
              </a:ext>
            </a:extLst>
          </p:cNvPr>
          <p:cNvPicPr>
            <a:picLocks noChangeAspect="1"/>
          </p:cNvPicPr>
          <p:nvPr/>
        </p:nvPicPr>
        <p:blipFill>
          <a:blip r:embed="rId8"/>
          <a:stretch>
            <a:fillRect/>
          </a:stretch>
        </p:blipFill>
        <p:spPr>
          <a:xfrm>
            <a:off x="3667966" y="4124020"/>
            <a:ext cx="1268975" cy="654241"/>
          </a:xfrm>
          <a:prstGeom prst="rect">
            <a:avLst/>
          </a:prstGeom>
        </p:spPr>
      </p:pic>
      <p:sp>
        <p:nvSpPr>
          <p:cNvPr id="22" name="Textfeld 21">
            <a:extLst>
              <a:ext uri="{FF2B5EF4-FFF2-40B4-BE49-F238E27FC236}">
                <a16:creationId xmlns:a16="http://schemas.microsoft.com/office/drawing/2014/main" id="{FAEA6D54-D944-49FB-BA4D-B12ECAE8422B}"/>
              </a:ext>
            </a:extLst>
          </p:cNvPr>
          <p:cNvSpPr txBox="1"/>
          <p:nvPr/>
        </p:nvSpPr>
        <p:spPr>
          <a:xfrm>
            <a:off x="5963478" y="426140"/>
            <a:ext cx="3708060" cy="6209392"/>
          </a:xfrm>
          <a:prstGeom prst="rect">
            <a:avLst/>
          </a:prstGeom>
          <a:noFill/>
        </p:spPr>
        <p:txBody>
          <a:bodyPr wrap="square" rtlCol="0">
            <a:spAutoFit/>
          </a:bodyPr>
          <a:lstStyle/>
          <a:p>
            <a:r>
              <a:rPr lang="de-AT" sz="2400" b="1" u="sng" dirty="0"/>
              <a:t>Altes System</a:t>
            </a:r>
          </a:p>
          <a:p>
            <a:pPr>
              <a:spcAft>
                <a:spcPts val="600"/>
              </a:spcAft>
            </a:pPr>
            <a:r>
              <a:rPr lang="de-AT" sz="2400" dirty="0"/>
              <a:t>Titelbild – fix</a:t>
            </a:r>
          </a:p>
          <a:p>
            <a:pPr>
              <a:spcAft>
                <a:spcPts val="600"/>
              </a:spcAft>
            </a:pPr>
            <a:r>
              <a:rPr lang="de-AT" sz="2400" dirty="0" err="1"/>
              <a:t>Menupunkte</a:t>
            </a:r>
            <a:r>
              <a:rPr lang="de-AT" sz="2400" dirty="0"/>
              <a:t> bisher</a:t>
            </a:r>
            <a:br>
              <a:rPr lang="de-AT" sz="2400" dirty="0"/>
            </a:br>
            <a:r>
              <a:rPr lang="de-AT" sz="2400" dirty="0"/>
              <a:t>als primäre Suchhilfe </a:t>
            </a:r>
          </a:p>
          <a:p>
            <a:pPr>
              <a:spcAft>
                <a:spcPts val="600"/>
              </a:spcAft>
            </a:pPr>
            <a:r>
              <a:rPr lang="de-AT" sz="2400" dirty="0"/>
              <a:t>3 Fixe Fenster (Widgets)</a:t>
            </a:r>
            <a:br>
              <a:rPr lang="de-AT" sz="2400" dirty="0"/>
            </a:br>
            <a:r>
              <a:rPr lang="de-AT" sz="2400" dirty="0" err="1"/>
              <a:t>Artikelwidget</a:t>
            </a:r>
            <a:r>
              <a:rPr lang="de-AT" sz="2400" dirty="0"/>
              <a:t> (mittig)</a:t>
            </a:r>
            <a:br>
              <a:rPr lang="de-AT" sz="2400" dirty="0"/>
            </a:br>
            <a:r>
              <a:rPr lang="de-AT" sz="2400" dirty="0"/>
              <a:t>Sidebar (rechts)</a:t>
            </a:r>
          </a:p>
          <a:p>
            <a:pPr>
              <a:spcAft>
                <a:spcPts val="600"/>
              </a:spcAft>
            </a:pPr>
            <a:r>
              <a:rPr lang="de-AT" sz="2400" dirty="0" err="1"/>
              <a:t>Contentwidget</a:t>
            </a:r>
            <a:r>
              <a:rPr lang="de-AT" sz="2400" dirty="0"/>
              <a:t> (unten)</a:t>
            </a:r>
            <a:br>
              <a:rPr lang="de-AT" sz="2400" dirty="0"/>
            </a:br>
            <a:r>
              <a:rPr lang="de-AT" sz="2400" dirty="0"/>
              <a:t>die sich „verlängern“</a:t>
            </a:r>
          </a:p>
          <a:p>
            <a:pPr>
              <a:spcAft>
                <a:spcPts val="600"/>
              </a:spcAft>
            </a:pPr>
            <a:r>
              <a:rPr lang="de-AT" sz="2400" dirty="0"/>
              <a:t>Bewertung: </a:t>
            </a:r>
          </a:p>
          <a:p>
            <a:pPr>
              <a:spcAft>
                <a:spcPts val="600"/>
              </a:spcAft>
            </a:pPr>
            <a:r>
              <a:rPr lang="de-AT" sz="2000" dirty="0"/>
              <a:t>+  Information auf festen Plätzen</a:t>
            </a:r>
            <a:br>
              <a:rPr lang="de-AT" sz="2000" dirty="0"/>
            </a:br>
            <a:r>
              <a:rPr lang="de-AT" sz="2000" dirty="0"/>
              <a:t>für Desktopuser vorteilhaft</a:t>
            </a:r>
          </a:p>
          <a:p>
            <a:pPr>
              <a:spcAft>
                <a:spcPts val="600"/>
              </a:spcAft>
            </a:pPr>
            <a:r>
              <a:rPr lang="de-AT" sz="2000" dirty="0"/>
              <a:t>-   Nur 2 Schaufenster</a:t>
            </a:r>
          </a:p>
          <a:p>
            <a:pPr marL="342900" indent="-342900">
              <a:spcAft>
                <a:spcPts val="300"/>
              </a:spcAft>
              <a:buFontTx/>
              <a:buChar char="-"/>
            </a:pPr>
            <a:r>
              <a:rPr lang="de-AT" sz="2000" dirty="0"/>
              <a:t>nicht themen-orientiert </a:t>
            </a:r>
          </a:p>
          <a:p>
            <a:pPr marL="342900" indent="-342900">
              <a:spcAft>
                <a:spcPts val="300"/>
              </a:spcAft>
              <a:buFontTx/>
              <a:buChar char="-"/>
            </a:pPr>
            <a:r>
              <a:rPr lang="de-AT" sz="2000" dirty="0"/>
              <a:t>nicht an Handy-BS </a:t>
            </a:r>
            <a:br>
              <a:rPr lang="de-AT" sz="2000" dirty="0"/>
            </a:br>
            <a:r>
              <a:rPr lang="de-AT" sz="2000" dirty="0"/>
              <a:t>angepasst</a:t>
            </a:r>
          </a:p>
        </p:txBody>
      </p:sp>
    </p:spTree>
    <p:extLst>
      <p:ext uri="{BB962C8B-B14F-4D97-AF65-F5344CB8AC3E}">
        <p14:creationId xmlns:p14="http://schemas.microsoft.com/office/powerpoint/2010/main" val="2643883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36B04ABE-E246-4159-936C-2006FE8CDB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135" y="204084"/>
            <a:ext cx="5124450" cy="2476500"/>
          </a:xfrm>
          <a:prstGeom prst="rect">
            <a:avLst/>
          </a:prstGeom>
        </p:spPr>
      </p:pic>
      <p:pic>
        <p:nvPicPr>
          <p:cNvPr id="12" name="Grafik 11">
            <a:extLst>
              <a:ext uri="{FF2B5EF4-FFF2-40B4-BE49-F238E27FC236}">
                <a16:creationId xmlns:a16="http://schemas.microsoft.com/office/drawing/2014/main" id="{82F8EDE9-85D0-4132-A865-E90EDBF0C7C0}"/>
              </a:ext>
            </a:extLst>
          </p:cNvPr>
          <p:cNvPicPr>
            <a:picLocks noChangeAspect="1"/>
          </p:cNvPicPr>
          <p:nvPr/>
        </p:nvPicPr>
        <p:blipFill>
          <a:blip r:embed="rId4"/>
          <a:stretch>
            <a:fillRect/>
          </a:stretch>
        </p:blipFill>
        <p:spPr>
          <a:xfrm>
            <a:off x="319258" y="4381692"/>
            <a:ext cx="5154327" cy="1733856"/>
          </a:xfrm>
          <a:prstGeom prst="rect">
            <a:avLst/>
          </a:prstGeom>
        </p:spPr>
      </p:pic>
      <p:sp>
        <p:nvSpPr>
          <p:cNvPr id="15" name="Textfeld 14">
            <a:extLst>
              <a:ext uri="{FF2B5EF4-FFF2-40B4-BE49-F238E27FC236}">
                <a16:creationId xmlns:a16="http://schemas.microsoft.com/office/drawing/2014/main" id="{CA4F826C-1AF5-4325-BEE6-6C63E3200A7E}"/>
              </a:ext>
            </a:extLst>
          </p:cNvPr>
          <p:cNvSpPr txBox="1"/>
          <p:nvPr/>
        </p:nvSpPr>
        <p:spPr>
          <a:xfrm>
            <a:off x="5849049" y="291271"/>
            <a:ext cx="3649768" cy="6524863"/>
          </a:xfrm>
          <a:prstGeom prst="rect">
            <a:avLst/>
          </a:prstGeom>
          <a:noFill/>
        </p:spPr>
        <p:txBody>
          <a:bodyPr wrap="square" rtlCol="0">
            <a:spAutoFit/>
          </a:bodyPr>
          <a:lstStyle/>
          <a:p>
            <a:r>
              <a:rPr lang="de-AT" sz="2400" b="1" u="sng" dirty="0"/>
              <a:t>Neues System</a:t>
            </a:r>
          </a:p>
          <a:p>
            <a:r>
              <a:rPr lang="de-AT" sz="2400" dirty="0"/>
              <a:t>Menu  - ganz oben</a:t>
            </a:r>
            <a:br>
              <a:rPr lang="de-AT" sz="2400" dirty="0"/>
            </a:br>
            <a:r>
              <a:rPr lang="de-AT" sz="2000" dirty="0"/>
              <a:t>nicht mehr als Suchinstrument</a:t>
            </a:r>
            <a:endParaRPr lang="de-AT" sz="2400" dirty="0"/>
          </a:p>
          <a:p>
            <a:endParaRPr lang="de-AT" sz="2400" dirty="0"/>
          </a:p>
          <a:p>
            <a:pPr>
              <a:spcAft>
                <a:spcPts val="1200"/>
              </a:spcAft>
            </a:pPr>
            <a:r>
              <a:rPr lang="de-AT" sz="2400" dirty="0"/>
              <a:t>Titelbild – wechselt (Slider)</a:t>
            </a:r>
            <a:br>
              <a:rPr lang="de-AT" sz="2400" dirty="0"/>
            </a:br>
            <a:r>
              <a:rPr lang="de-AT" sz="2000" dirty="0"/>
              <a:t>eigenes Bild für besondere Hinweise</a:t>
            </a:r>
          </a:p>
          <a:p>
            <a:pPr>
              <a:spcAft>
                <a:spcPts val="1200"/>
              </a:spcAft>
            </a:pPr>
            <a:r>
              <a:rPr lang="de-AT" sz="2400" dirty="0"/>
              <a:t>Festes Fenster (rot) </a:t>
            </a:r>
            <a:br>
              <a:rPr lang="de-AT" sz="2400" dirty="0"/>
            </a:br>
            <a:r>
              <a:rPr lang="de-AT" sz="2000" dirty="0"/>
              <a:t>Inhalte an festen Plätzen sind vordefiniert </a:t>
            </a:r>
            <a:br>
              <a:rPr lang="de-AT" sz="2000" dirty="0"/>
            </a:br>
            <a:r>
              <a:rPr lang="de-AT" sz="2000" dirty="0"/>
              <a:t>abhängig von Header-Modell</a:t>
            </a:r>
            <a:br>
              <a:rPr lang="de-AT" sz="2400" dirty="0"/>
            </a:br>
            <a:br>
              <a:rPr lang="de-AT" sz="2400" dirty="0"/>
            </a:br>
            <a:r>
              <a:rPr lang="de-AT" sz="2400" dirty="0"/>
              <a:t>Schaufenster (Widgets) </a:t>
            </a:r>
            <a:br>
              <a:rPr lang="de-AT" sz="2400" dirty="0"/>
            </a:br>
            <a:r>
              <a:rPr lang="de-AT" sz="2000" dirty="0"/>
              <a:t>beliebig Fensterthemen </a:t>
            </a:r>
            <a:br>
              <a:rPr lang="de-AT" sz="2000" dirty="0"/>
            </a:br>
            <a:r>
              <a:rPr lang="de-AT" sz="2000" dirty="0"/>
              <a:t>frei </a:t>
            </a:r>
            <a:r>
              <a:rPr lang="de-AT" sz="2000" dirty="0" err="1"/>
              <a:t>reihbar</a:t>
            </a:r>
            <a:r>
              <a:rPr lang="de-AT" sz="2000" dirty="0"/>
              <a:t>, wahlweise auszublenden </a:t>
            </a:r>
            <a:br>
              <a:rPr lang="de-AT" sz="2000" dirty="0"/>
            </a:br>
            <a:r>
              <a:rPr lang="de-AT" sz="2000" dirty="0"/>
              <a:t>Darstellung als Artikel, 1-3 spaltig, Fensterreihe zum wischen oder Mosaiksteine</a:t>
            </a:r>
          </a:p>
        </p:txBody>
      </p:sp>
      <p:pic>
        <p:nvPicPr>
          <p:cNvPr id="3" name="Grafik 2">
            <a:extLst>
              <a:ext uri="{FF2B5EF4-FFF2-40B4-BE49-F238E27FC236}">
                <a16:creationId xmlns:a16="http://schemas.microsoft.com/office/drawing/2014/main" id="{3654CE96-6902-4DA8-B8BA-2D2712BD7E05}"/>
              </a:ext>
            </a:extLst>
          </p:cNvPr>
          <p:cNvPicPr>
            <a:picLocks noChangeAspect="1"/>
          </p:cNvPicPr>
          <p:nvPr/>
        </p:nvPicPr>
        <p:blipFill>
          <a:blip r:embed="rId5"/>
          <a:stretch>
            <a:fillRect/>
          </a:stretch>
        </p:blipFill>
        <p:spPr>
          <a:xfrm>
            <a:off x="358863" y="2422690"/>
            <a:ext cx="5124450" cy="1954251"/>
          </a:xfrm>
          <a:prstGeom prst="rect">
            <a:avLst/>
          </a:prstGeom>
        </p:spPr>
      </p:pic>
      <p:pic>
        <p:nvPicPr>
          <p:cNvPr id="2" name="Grafik 1">
            <a:extLst>
              <a:ext uri="{FF2B5EF4-FFF2-40B4-BE49-F238E27FC236}">
                <a16:creationId xmlns:a16="http://schemas.microsoft.com/office/drawing/2014/main" id="{80754483-9905-4412-9E18-87434054FC9D}"/>
              </a:ext>
            </a:extLst>
          </p:cNvPr>
          <p:cNvPicPr>
            <a:picLocks noChangeAspect="1"/>
          </p:cNvPicPr>
          <p:nvPr/>
        </p:nvPicPr>
        <p:blipFill>
          <a:blip r:embed="rId6"/>
          <a:stretch>
            <a:fillRect/>
          </a:stretch>
        </p:blipFill>
        <p:spPr>
          <a:xfrm>
            <a:off x="349134" y="4376941"/>
            <a:ext cx="5124450" cy="1861975"/>
          </a:xfrm>
          <a:prstGeom prst="rect">
            <a:avLst/>
          </a:prstGeom>
        </p:spPr>
      </p:pic>
    </p:spTree>
    <p:extLst>
      <p:ext uri="{BB962C8B-B14F-4D97-AF65-F5344CB8AC3E}">
        <p14:creationId xmlns:p14="http://schemas.microsoft.com/office/powerpoint/2010/main" val="3688422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83476D83-0892-48DD-BDA0-013181A67AF7}"/>
              </a:ext>
            </a:extLst>
          </p:cNvPr>
          <p:cNvSpPr txBox="1"/>
          <p:nvPr/>
        </p:nvSpPr>
        <p:spPr>
          <a:xfrm>
            <a:off x="2107095" y="795131"/>
            <a:ext cx="5603009" cy="5755422"/>
          </a:xfrm>
          <a:prstGeom prst="rect">
            <a:avLst/>
          </a:prstGeom>
          <a:noFill/>
        </p:spPr>
        <p:txBody>
          <a:bodyPr wrap="none" rtlCol="0">
            <a:spAutoFit/>
          </a:bodyPr>
          <a:lstStyle/>
          <a:p>
            <a:r>
              <a:rPr lang="de-AT" sz="2800" b="1" dirty="0"/>
              <a:t>Titelseite /Header </a:t>
            </a:r>
          </a:p>
          <a:p>
            <a:r>
              <a:rPr lang="de-AT" sz="2800" b="1" dirty="0"/>
              <a:t>hier zum anschauen</a:t>
            </a:r>
          </a:p>
          <a:p>
            <a:pPr marL="0" marR="0" lvl="0" indent="0" algn="l" defTabSz="457200" rtl="0" eaLnBrk="1" fontAlgn="auto" latinLnBrk="0" hangingPunct="1">
              <a:lnSpc>
                <a:spcPct val="100000"/>
              </a:lnSpc>
              <a:spcBef>
                <a:spcPts val="0"/>
              </a:spcBef>
              <a:spcAft>
                <a:spcPts val="0"/>
              </a:spcAft>
              <a:buClrTx/>
              <a:buSzTx/>
              <a:buFontTx/>
              <a:buNone/>
              <a:tabLst/>
              <a:defRPr/>
            </a:pPr>
            <a:endParaRPr lang="de-AT" sz="2400" dirty="0">
              <a:solidFill>
                <a:prstClr val="black"/>
              </a:solidFill>
              <a:latin typeface="Calibri" panose="020F0502020204030204"/>
              <a:hlinkClick r:id="rId3"/>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de-AT" sz="2400" dirty="0">
                <a:solidFill>
                  <a:prstClr val="black"/>
                </a:solidFill>
                <a:latin typeface="Calibri" panose="020F0502020204030204"/>
                <a:hlinkClick r:id="rId3"/>
              </a:rPr>
              <a:t>Link-Header </a:t>
            </a:r>
            <a:r>
              <a:rPr lang="de-AT" sz="2400" dirty="0">
                <a:solidFill>
                  <a:prstClr val="black"/>
                </a:solidFill>
                <a:latin typeface="Calibri" panose="020F0502020204030204"/>
              </a:rPr>
              <a:t> (wird gegenwärtig verwendet)</a:t>
            </a:r>
            <a:endParaRPr lang="de-AT" sz="2400" dirty="0"/>
          </a:p>
          <a:p>
            <a:endParaRPr lang="de-AT" sz="2400" dirty="0"/>
          </a:p>
          <a:p>
            <a:br>
              <a:rPr lang="de-AT" sz="2400" dirty="0"/>
            </a:br>
            <a:r>
              <a:rPr lang="de-AT" sz="2400" dirty="0"/>
              <a:t>Andere Beispiele: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de-AT"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de-AT" sz="24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Text-Link-Header</a:t>
            </a:r>
            <a:r>
              <a:rPr kumimoji="0" lang="de-AT" sz="2400" b="0" i="0" u="none" strike="noStrike" kern="1200" cap="none" spc="0" normalizeH="0" baseline="0" noProof="0" dirty="0">
                <a:ln>
                  <a:noFill/>
                </a:ln>
                <a:solidFill>
                  <a:prstClr val="black"/>
                </a:solidFill>
                <a:effectLst/>
                <a:uLnTx/>
                <a:uFillTx/>
                <a:latin typeface="Calibri" panose="020F0502020204030204"/>
                <a:ea typeface="+mn-ea"/>
                <a:cs typeface="+mn-cs"/>
              </a:rPr>
              <a:t> </a:t>
            </a:r>
            <a:br>
              <a:rPr kumimoji="0" lang="de-AT" sz="24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de-AT"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r>
              <a:rPr lang="de-AT" sz="2400" dirty="0">
                <a:hlinkClick r:id="rId5" action="ppaction://hlinkfile"/>
              </a:rPr>
              <a:t>News-Header</a:t>
            </a:r>
            <a:endParaRPr lang="de-AT" sz="2400" dirty="0">
              <a:solidFill>
                <a:prstClr val="black"/>
              </a:solidFill>
            </a:endParaRPr>
          </a:p>
          <a:p>
            <a:pPr lvl="0">
              <a:defRPr/>
            </a:pPr>
            <a:endParaRPr lang="de-AT" sz="2400" dirty="0">
              <a:solidFill>
                <a:prstClr val="black"/>
              </a:solidFill>
            </a:endParaRPr>
          </a:p>
          <a:p>
            <a:pPr lvl="0">
              <a:defRPr/>
            </a:pPr>
            <a:r>
              <a:rPr lang="de-AT" sz="2400" dirty="0">
                <a:solidFill>
                  <a:prstClr val="black"/>
                </a:solidFill>
                <a:hlinkClick r:id="rId6"/>
              </a:rPr>
              <a:t>Liturgie-Header (dzt. KHG)</a:t>
            </a:r>
            <a:endParaRPr lang="de-AT" sz="2400" dirty="0">
              <a:solidFill>
                <a:prstClr val="black"/>
              </a:solidFill>
            </a:endParaRPr>
          </a:p>
          <a:p>
            <a:endParaRPr lang="de-AT" sz="2400" dirty="0"/>
          </a:p>
          <a:p>
            <a:endParaRPr lang="de-AT" sz="2400" dirty="0"/>
          </a:p>
        </p:txBody>
      </p:sp>
    </p:spTree>
    <p:extLst>
      <p:ext uri="{BB962C8B-B14F-4D97-AF65-F5344CB8AC3E}">
        <p14:creationId xmlns:p14="http://schemas.microsoft.com/office/powerpoint/2010/main" val="530284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a:extLst>
              <a:ext uri="{FF2B5EF4-FFF2-40B4-BE49-F238E27FC236}">
                <a16:creationId xmlns:a16="http://schemas.microsoft.com/office/drawing/2014/main" id="{5D2706B6-7F08-424F-A561-F48CE92FBD77}"/>
              </a:ext>
            </a:extLst>
          </p:cNvPr>
          <p:cNvPicPr>
            <a:picLocks noChangeAspect="1"/>
          </p:cNvPicPr>
          <p:nvPr/>
        </p:nvPicPr>
        <p:blipFill>
          <a:blip r:embed="rId3"/>
          <a:stretch>
            <a:fillRect/>
          </a:stretch>
        </p:blipFill>
        <p:spPr>
          <a:xfrm>
            <a:off x="444072" y="1675537"/>
            <a:ext cx="5719082" cy="2269816"/>
          </a:xfrm>
          <a:prstGeom prst="rect">
            <a:avLst/>
          </a:prstGeom>
        </p:spPr>
      </p:pic>
      <p:pic>
        <p:nvPicPr>
          <p:cNvPr id="14" name="Grafik 13">
            <a:extLst>
              <a:ext uri="{FF2B5EF4-FFF2-40B4-BE49-F238E27FC236}">
                <a16:creationId xmlns:a16="http://schemas.microsoft.com/office/drawing/2014/main" id="{A0E77A79-BB82-4936-8DE3-C970F4A3AA86}"/>
              </a:ext>
            </a:extLst>
          </p:cNvPr>
          <p:cNvPicPr>
            <a:picLocks noChangeAspect="1"/>
          </p:cNvPicPr>
          <p:nvPr/>
        </p:nvPicPr>
        <p:blipFill>
          <a:blip r:embed="rId4"/>
          <a:stretch>
            <a:fillRect/>
          </a:stretch>
        </p:blipFill>
        <p:spPr>
          <a:xfrm>
            <a:off x="229307" y="161797"/>
            <a:ext cx="5127180" cy="1908213"/>
          </a:xfrm>
          <a:prstGeom prst="rect">
            <a:avLst/>
          </a:prstGeom>
        </p:spPr>
      </p:pic>
      <p:pic>
        <p:nvPicPr>
          <p:cNvPr id="7" name="Grafik 6">
            <a:extLst>
              <a:ext uri="{FF2B5EF4-FFF2-40B4-BE49-F238E27FC236}">
                <a16:creationId xmlns:a16="http://schemas.microsoft.com/office/drawing/2014/main" id="{503EB96F-DCCC-4FD8-B33D-BB0786924CE2}"/>
              </a:ext>
            </a:extLst>
          </p:cNvPr>
          <p:cNvPicPr>
            <a:picLocks noChangeAspect="1"/>
          </p:cNvPicPr>
          <p:nvPr/>
        </p:nvPicPr>
        <p:blipFill>
          <a:blip r:embed="rId5"/>
          <a:stretch>
            <a:fillRect/>
          </a:stretch>
        </p:blipFill>
        <p:spPr>
          <a:xfrm>
            <a:off x="1399820" y="2494855"/>
            <a:ext cx="5739493" cy="2148436"/>
          </a:xfrm>
          <a:prstGeom prst="rect">
            <a:avLst/>
          </a:prstGeom>
        </p:spPr>
      </p:pic>
      <p:pic>
        <p:nvPicPr>
          <p:cNvPr id="11" name="Grafik 10">
            <a:extLst>
              <a:ext uri="{FF2B5EF4-FFF2-40B4-BE49-F238E27FC236}">
                <a16:creationId xmlns:a16="http://schemas.microsoft.com/office/drawing/2014/main" id="{E793EB88-9C50-402E-B5A3-8D14590EFB66}"/>
              </a:ext>
            </a:extLst>
          </p:cNvPr>
          <p:cNvPicPr>
            <a:picLocks noChangeAspect="1"/>
          </p:cNvPicPr>
          <p:nvPr/>
        </p:nvPicPr>
        <p:blipFill>
          <a:blip r:embed="rId6"/>
          <a:stretch>
            <a:fillRect/>
          </a:stretch>
        </p:blipFill>
        <p:spPr>
          <a:xfrm>
            <a:off x="3002327" y="3945353"/>
            <a:ext cx="5596618" cy="1832846"/>
          </a:xfrm>
          <a:prstGeom prst="rect">
            <a:avLst/>
          </a:prstGeom>
        </p:spPr>
      </p:pic>
      <p:pic>
        <p:nvPicPr>
          <p:cNvPr id="13" name="Grafik 12">
            <a:extLst>
              <a:ext uri="{FF2B5EF4-FFF2-40B4-BE49-F238E27FC236}">
                <a16:creationId xmlns:a16="http://schemas.microsoft.com/office/drawing/2014/main" id="{A1C3A2EA-F2DF-44F3-8BAA-BE67CDE20E07}"/>
              </a:ext>
            </a:extLst>
          </p:cNvPr>
          <p:cNvPicPr>
            <a:picLocks noChangeAspect="1"/>
          </p:cNvPicPr>
          <p:nvPr/>
        </p:nvPicPr>
        <p:blipFill>
          <a:blip r:embed="rId7"/>
          <a:stretch>
            <a:fillRect/>
          </a:stretch>
        </p:blipFill>
        <p:spPr>
          <a:xfrm>
            <a:off x="3790122" y="5253058"/>
            <a:ext cx="5853793" cy="1565809"/>
          </a:xfrm>
          <a:prstGeom prst="rect">
            <a:avLst/>
          </a:prstGeom>
        </p:spPr>
      </p:pic>
      <p:sp>
        <p:nvSpPr>
          <p:cNvPr id="2" name="Textfeld 1">
            <a:extLst>
              <a:ext uri="{FF2B5EF4-FFF2-40B4-BE49-F238E27FC236}">
                <a16:creationId xmlns:a16="http://schemas.microsoft.com/office/drawing/2014/main" id="{C09DF49D-E359-449E-A6BB-2DB69035A872}"/>
              </a:ext>
            </a:extLst>
          </p:cNvPr>
          <p:cNvSpPr txBox="1"/>
          <p:nvPr/>
        </p:nvSpPr>
        <p:spPr>
          <a:xfrm>
            <a:off x="6330461" y="635800"/>
            <a:ext cx="3086614" cy="830997"/>
          </a:xfrm>
          <a:prstGeom prst="rect">
            <a:avLst/>
          </a:prstGeom>
          <a:noFill/>
        </p:spPr>
        <p:txBody>
          <a:bodyPr wrap="none" rtlCol="0">
            <a:spAutoFit/>
          </a:bodyPr>
          <a:lstStyle/>
          <a:p>
            <a:r>
              <a:rPr lang="de-AT" sz="2400" dirty="0"/>
              <a:t>Titel und Reihung der </a:t>
            </a:r>
          </a:p>
          <a:p>
            <a:r>
              <a:rPr lang="de-AT" sz="2400" dirty="0"/>
              <a:t>Schaufenster / Widgets</a:t>
            </a:r>
          </a:p>
        </p:txBody>
      </p:sp>
    </p:spTree>
    <p:extLst>
      <p:ext uri="{BB962C8B-B14F-4D97-AF65-F5344CB8AC3E}">
        <p14:creationId xmlns:p14="http://schemas.microsoft.com/office/powerpoint/2010/main" val="3716800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137A9165-ED11-44E3-B5B4-3EEE88D5AAC7}"/>
              </a:ext>
            </a:extLst>
          </p:cNvPr>
          <p:cNvSpPr txBox="1"/>
          <p:nvPr/>
        </p:nvSpPr>
        <p:spPr>
          <a:xfrm>
            <a:off x="887895" y="543339"/>
            <a:ext cx="7851659" cy="6647974"/>
          </a:xfrm>
          <a:prstGeom prst="rect">
            <a:avLst/>
          </a:prstGeom>
          <a:noFill/>
        </p:spPr>
        <p:txBody>
          <a:bodyPr wrap="square">
            <a:spAutoFit/>
          </a:bodyPr>
          <a:lstStyle/>
          <a:p>
            <a:pPr>
              <a:spcAft>
                <a:spcPts val="600"/>
              </a:spcAft>
            </a:pPr>
            <a:r>
              <a:rPr lang="de-DE" sz="2800" b="1" dirty="0"/>
              <a:t>Nächste Vorhaben</a:t>
            </a:r>
            <a:br>
              <a:rPr lang="de-DE" sz="2400" dirty="0"/>
            </a:br>
            <a:r>
              <a:rPr lang="de-DE" sz="2400" dirty="0"/>
              <a:t> „Valentinstag“  Film aus Medienverleih</a:t>
            </a:r>
          </a:p>
          <a:p>
            <a:pPr marL="342900" indent="-342900">
              <a:spcAft>
                <a:spcPts val="600"/>
              </a:spcAft>
              <a:buFont typeface="Arial" panose="020B0604020202020204" pitchFamily="34" charset="0"/>
              <a:buChar char="•"/>
            </a:pPr>
            <a:r>
              <a:rPr lang="de-DE" sz="2400" dirty="0"/>
              <a:t>„Fastenpredigt“ auf Video – jedes Wochenende</a:t>
            </a:r>
          </a:p>
          <a:p>
            <a:pPr marL="342900" indent="-342900">
              <a:spcAft>
                <a:spcPts val="600"/>
              </a:spcAft>
              <a:buFont typeface="Arial" panose="020B0604020202020204" pitchFamily="34" charset="0"/>
              <a:buChar char="•"/>
            </a:pPr>
            <a:r>
              <a:rPr lang="de-DE" sz="2400" dirty="0"/>
              <a:t>Livestream von Männermesse im März</a:t>
            </a:r>
          </a:p>
          <a:p>
            <a:pPr marL="342900" indent="-342900">
              <a:spcAft>
                <a:spcPts val="600"/>
              </a:spcAft>
              <a:buFont typeface="Arial" panose="020B0604020202020204" pitchFamily="34" charset="0"/>
              <a:buChar char="•"/>
            </a:pPr>
            <a:r>
              <a:rPr lang="de-DE" sz="2400" dirty="0"/>
              <a:t>Fortsetzung </a:t>
            </a:r>
            <a:br>
              <a:rPr lang="de-DE" sz="2400" dirty="0"/>
            </a:br>
            <a:r>
              <a:rPr lang="de-DE" sz="2400" dirty="0"/>
              <a:t>-digitaler Sonntagsgottesdienst</a:t>
            </a:r>
            <a:br>
              <a:rPr lang="de-DE" sz="2400" dirty="0"/>
            </a:br>
            <a:r>
              <a:rPr lang="de-DE" sz="2400" dirty="0"/>
              <a:t>-eigene Beiträge (aus Umgebung, Diözese, Presse)</a:t>
            </a:r>
            <a:br>
              <a:rPr lang="de-DE" sz="2400" dirty="0"/>
            </a:br>
            <a:r>
              <a:rPr lang="de-DE" sz="2400" dirty="0"/>
              <a:t>-Unterstützung von Aktionen in der Pfarre</a:t>
            </a:r>
          </a:p>
          <a:p>
            <a:pPr marL="342900" indent="-342900">
              <a:spcAft>
                <a:spcPts val="600"/>
              </a:spcAft>
              <a:buFont typeface="Arial" panose="020B0604020202020204" pitchFamily="34" charset="0"/>
              <a:buChar char="•"/>
            </a:pPr>
            <a:r>
              <a:rPr lang="de-DE" sz="2400" dirty="0"/>
              <a:t>Weitere Schaufenster (dzt. keine)</a:t>
            </a:r>
          </a:p>
          <a:p>
            <a:pPr marL="342900" indent="-342900">
              <a:spcAft>
                <a:spcPts val="600"/>
              </a:spcAft>
              <a:buFont typeface="Arial" panose="020B0604020202020204" pitchFamily="34" charset="0"/>
              <a:buChar char="•"/>
            </a:pPr>
            <a:r>
              <a:rPr lang="de-DE" sz="2400" dirty="0"/>
              <a:t>Vervollständigung Sakramente – Heilige Zeiten</a:t>
            </a:r>
            <a:br>
              <a:rPr lang="de-DE" sz="2400" dirty="0"/>
            </a:br>
            <a:r>
              <a:rPr lang="de-DE" sz="2400" dirty="0"/>
              <a:t>hier fehlt der Input von </a:t>
            </a:r>
            <a:r>
              <a:rPr lang="de-DE" sz="2400" dirty="0" err="1"/>
              <a:t>P.Gabriel</a:t>
            </a:r>
            <a:r>
              <a:rPr lang="de-DE" sz="2400" dirty="0"/>
              <a:t> und Pfarrsekretärin</a:t>
            </a:r>
          </a:p>
          <a:p>
            <a:pPr marL="342900" indent="-342900">
              <a:spcAft>
                <a:spcPts val="600"/>
              </a:spcAft>
              <a:buFont typeface="Arial" panose="020B0604020202020204" pitchFamily="34" charset="0"/>
              <a:buChar char="•"/>
            </a:pPr>
            <a:r>
              <a:rPr lang="de-DE" sz="2400" dirty="0"/>
              <a:t>digitale Kirchenführung</a:t>
            </a:r>
            <a:br>
              <a:rPr lang="de-DE" sz="2400" dirty="0"/>
            </a:br>
            <a:r>
              <a:rPr lang="de-DE" sz="2400" dirty="0"/>
              <a:t>Historie, Fotos, Beschreibung</a:t>
            </a:r>
          </a:p>
          <a:p>
            <a:pPr marL="342900" indent="-342900">
              <a:spcAft>
                <a:spcPts val="600"/>
              </a:spcAft>
              <a:buFont typeface="Arial" panose="020B0604020202020204" pitchFamily="34" charset="0"/>
              <a:buChar char="•"/>
            </a:pPr>
            <a:r>
              <a:rPr lang="de-DE" sz="2400" dirty="0"/>
              <a:t>Pfarrwald</a:t>
            </a:r>
            <a:br>
              <a:rPr lang="de-DE" sz="2400" dirty="0"/>
            </a:br>
            <a:r>
              <a:rPr lang="de-DE" sz="2400" dirty="0"/>
              <a:t>Historie, Daten, Fotos</a:t>
            </a:r>
          </a:p>
          <a:p>
            <a:endParaRPr lang="de-AT" sz="2200" dirty="0"/>
          </a:p>
        </p:txBody>
      </p:sp>
    </p:spTree>
    <p:extLst>
      <p:ext uri="{BB962C8B-B14F-4D97-AF65-F5344CB8AC3E}">
        <p14:creationId xmlns:p14="http://schemas.microsoft.com/office/powerpoint/2010/main" val="3429611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137A9165-ED11-44E3-B5B4-3EEE88D5AAC7}"/>
              </a:ext>
            </a:extLst>
          </p:cNvPr>
          <p:cNvSpPr txBox="1"/>
          <p:nvPr/>
        </p:nvSpPr>
        <p:spPr>
          <a:xfrm>
            <a:off x="887895" y="543339"/>
            <a:ext cx="7851659" cy="5555367"/>
          </a:xfrm>
          <a:prstGeom prst="rect">
            <a:avLst/>
          </a:prstGeom>
          <a:noFill/>
        </p:spPr>
        <p:txBody>
          <a:bodyPr wrap="square">
            <a:spAutoFit/>
          </a:bodyPr>
          <a:lstStyle/>
          <a:p>
            <a:pPr>
              <a:spcAft>
                <a:spcPts val="600"/>
              </a:spcAft>
            </a:pPr>
            <a:r>
              <a:rPr lang="de-DE" sz="2800" b="1" dirty="0"/>
              <a:t>Bewerbung / Verteilung</a:t>
            </a:r>
          </a:p>
          <a:p>
            <a:pPr marL="342900" indent="-342900">
              <a:spcAft>
                <a:spcPts val="600"/>
              </a:spcAft>
              <a:buFont typeface="Arial" panose="020B0604020202020204" pitchFamily="34" charset="0"/>
              <a:buChar char="•"/>
            </a:pPr>
            <a:r>
              <a:rPr lang="de-DE" sz="2400" b="1" dirty="0"/>
              <a:t>Durch SMS oder </a:t>
            </a:r>
            <a:r>
              <a:rPr lang="de-DE" sz="2400" b="1" dirty="0" err="1"/>
              <a:t>Whatsapp</a:t>
            </a:r>
            <a:br>
              <a:rPr lang="de-DE" sz="2400" dirty="0"/>
            </a:br>
            <a:r>
              <a:rPr lang="de-DE" sz="2400" dirty="0"/>
              <a:t>anlassbezogen Hinweise an PGR und Sprengelhelfer </a:t>
            </a:r>
            <a:br>
              <a:rPr lang="de-DE" sz="2400" dirty="0"/>
            </a:br>
            <a:r>
              <a:rPr lang="de-DE" sz="2400" dirty="0"/>
              <a:t>PGR-Mitglieder mit </a:t>
            </a:r>
            <a:r>
              <a:rPr lang="de-DE" sz="2400" dirty="0" err="1"/>
              <a:t>Whatsapp</a:t>
            </a:r>
            <a:r>
              <a:rPr lang="de-DE" sz="2400" dirty="0"/>
              <a:t> in der jeweiligen Gruppen</a:t>
            </a:r>
          </a:p>
          <a:p>
            <a:pPr marL="342900" indent="-342900">
              <a:buFont typeface="Arial" panose="020B0604020202020204" pitchFamily="34" charset="0"/>
              <a:buChar char="•"/>
            </a:pPr>
            <a:r>
              <a:rPr lang="de-DE" sz="2400" b="1" dirty="0"/>
              <a:t>im PGR, in Gruppierungen, in Sprengelhelfertreffen</a:t>
            </a:r>
            <a:r>
              <a:rPr lang="de-DE" sz="2400" dirty="0"/>
              <a:t>: Werben und bitten darum,  dass  </a:t>
            </a:r>
          </a:p>
          <a:p>
            <a:pPr marL="914400" lvl="1" indent="-457200">
              <a:buFont typeface="+mj-lt"/>
              <a:buAutoNum type="arabicPeriod"/>
            </a:pPr>
            <a:r>
              <a:rPr lang="de-DE" sz="2400" dirty="0"/>
              <a:t>nicht computergeübte auch Beteiligung möglich wird</a:t>
            </a:r>
          </a:p>
          <a:p>
            <a:pPr marL="914400" lvl="1" indent="-457200">
              <a:buFont typeface="+mj-lt"/>
              <a:buAutoNum type="arabicPeriod"/>
            </a:pPr>
            <a:r>
              <a:rPr lang="de-DE" sz="2400" dirty="0"/>
              <a:t>in den Gruppierungen für Interesse werben bzw. erfragen, wer Hilfe braucht.</a:t>
            </a:r>
          </a:p>
          <a:p>
            <a:pPr marL="342900" indent="-342900">
              <a:spcAft>
                <a:spcPts val="600"/>
              </a:spcAft>
              <a:buFont typeface="Arial" panose="020B0604020202020204" pitchFamily="34" charset="0"/>
              <a:buChar char="•"/>
            </a:pPr>
            <a:r>
              <a:rPr lang="de-DE" sz="2400" b="1" dirty="0"/>
              <a:t>In der Kirche - bei den Verlautbarungen</a:t>
            </a:r>
            <a:br>
              <a:rPr lang="de-DE" sz="2400" dirty="0"/>
            </a:br>
            <a:r>
              <a:rPr lang="de-DE" sz="2400" dirty="0"/>
              <a:t>bei Aktion – zum Hineinschauen ermutigen</a:t>
            </a:r>
            <a:br>
              <a:rPr lang="de-DE" sz="2400" dirty="0"/>
            </a:br>
            <a:r>
              <a:rPr lang="de-DE" sz="2400" dirty="0" err="1"/>
              <a:t>ermutigen</a:t>
            </a:r>
            <a:r>
              <a:rPr lang="de-DE" sz="2400" dirty="0"/>
              <a:t> – den Daheimgebliebenen Zugang ermöglichen</a:t>
            </a:r>
          </a:p>
          <a:p>
            <a:pPr marL="342900" indent="-342900">
              <a:spcAft>
                <a:spcPts val="600"/>
              </a:spcAft>
              <a:buFont typeface="Arial" panose="020B0604020202020204" pitchFamily="34" charset="0"/>
              <a:buChar char="•"/>
            </a:pPr>
            <a:r>
              <a:rPr lang="de-DE" sz="2400" b="1" dirty="0"/>
              <a:t>Aktualisierte Werbekarte mit QR-Code </a:t>
            </a:r>
            <a:br>
              <a:rPr lang="de-DE" sz="2400" b="1" dirty="0"/>
            </a:br>
            <a:r>
              <a:rPr lang="de-DE" sz="2400" dirty="0"/>
              <a:t>neu auflegen, verteilen, </a:t>
            </a:r>
            <a:r>
              <a:rPr lang="de-DE" sz="2400"/>
              <a:t>Sprengelhelfer mitgeben</a:t>
            </a:r>
            <a:endParaRPr lang="de-AT" sz="2200" dirty="0"/>
          </a:p>
        </p:txBody>
      </p:sp>
    </p:spTree>
    <p:extLst>
      <p:ext uri="{BB962C8B-B14F-4D97-AF65-F5344CB8AC3E}">
        <p14:creationId xmlns:p14="http://schemas.microsoft.com/office/powerpoint/2010/main" val="2723696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137A9165-ED11-44E3-B5B4-3EEE88D5AAC7}"/>
              </a:ext>
            </a:extLst>
          </p:cNvPr>
          <p:cNvSpPr txBox="1"/>
          <p:nvPr/>
        </p:nvSpPr>
        <p:spPr>
          <a:xfrm>
            <a:off x="398585" y="362776"/>
            <a:ext cx="9108830" cy="5824671"/>
          </a:xfrm>
          <a:prstGeom prst="rect">
            <a:avLst/>
          </a:prstGeom>
          <a:noFill/>
        </p:spPr>
        <p:txBody>
          <a:bodyPr wrap="square">
            <a:spAutoFit/>
          </a:bodyPr>
          <a:lstStyle/>
          <a:p>
            <a:pPr>
              <a:spcAft>
                <a:spcPts val="600"/>
              </a:spcAft>
            </a:pPr>
            <a:r>
              <a:rPr lang="de-DE" sz="2800" b="1" dirty="0"/>
              <a:t>Kritik, Anregungen, Wünsche, Beschlüsse </a:t>
            </a:r>
            <a:endParaRPr lang="de-DE" sz="2400" b="1" dirty="0"/>
          </a:p>
          <a:p>
            <a:pPr marL="342900" indent="-342900">
              <a:spcAft>
                <a:spcPts val="300"/>
              </a:spcAft>
              <a:buFont typeface="Arial" panose="020B0604020202020204" pitchFamily="34" charset="0"/>
              <a:buChar char="•"/>
            </a:pPr>
            <a:r>
              <a:rPr lang="de-DE" sz="2000" dirty="0"/>
              <a:t>Jeder möge sich Adresse der Webseite als Favorit auf die App-Seite holen</a:t>
            </a:r>
          </a:p>
          <a:p>
            <a:pPr marL="342900" indent="-342900">
              <a:spcAft>
                <a:spcPts val="300"/>
              </a:spcAft>
              <a:buFont typeface="Arial" panose="020B0604020202020204" pitchFamily="34" charset="0"/>
              <a:buChar char="•"/>
            </a:pPr>
            <a:r>
              <a:rPr lang="de-DE" sz="2000" dirty="0"/>
              <a:t>Hier für Joachim </a:t>
            </a:r>
            <a:r>
              <a:rPr lang="de-DE" sz="2000" b="1" dirty="0">
                <a:hlinkClick r:id="rId3"/>
              </a:rPr>
              <a:t>Link zu Google Analytics </a:t>
            </a:r>
            <a:r>
              <a:rPr lang="de-DE" sz="2000" dirty="0"/>
              <a:t>und wird die Zahlen weiter analysieren </a:t>
            </a:r>
          </a:p>
          <a:p>
            <a:pPr marL="342900" indent="-342900">
              <a:spcAft>
                <a:spcPts val="300"/>
              </a:spcAft>
              <a:buFont typeface="Arial" panose="020B0604020202020204" pitchFamily="34" charset="0"/>
              <a:buChar char="•"/>
            </a:pPr>
            <a:r>
              <a:rPr lang="de-DE" sz="2000" dirty="0"/>
              <a:t>Hinweis auf </a:t>
            </a:r>
            <a:r>
              <a:rPr lang="de-DE" sz="2000" b="1" dirty="0">
                <a:hlinkClick r:id="rId4"/>
              </a:rPr>
              <a:t>Umbau der Webseite </a:t>
            </a:r>
            <a:r>
              <a:rPr lang="de-DE" sz="2000" dirty="0"/>
              <a:t>um momentan enthaltene Fehler nachzusehen</a:t>
            </a:r>
          </a:p>
          <a:p>
            <a:pPr marL="342900" indent="-342900">
              <a:spcAft>
                <a:spcPts val="300"/>
              </a:spcAft>
              <a:buFont typeface="Arial" panose="020B0604020202020204" pitchFamily="34" charset="0"/>
              <a:buChar char="•"/>
            </a:pPr>
            <a:r>
              <a:rPr lang="de-DE" sz="2000" b="1" dirty="0"/>
              <a:t>Schaufenster: </a:t>
            </a:r>
            <a:r>
              <a:rPr lang="de-DE" sz="2000" dirty="0"/>
              <a:t>zusätzlich in 1. Reihe: Gottesdienste (mit den 4 nächsten Gottesdiensten)</a:t>
            </a:r>
            <a:br>
              <a:rPr lang="de-DE" sz="2000" dirty="0"/>
            </a:br>
            <a:r>
              <a:rPr lang="de-DE" sz="2000" dirty="0"/>
              <a:t>weglassen:   Diözesan-News (nur selektiv mit Links) und Corona-Seite</a:t>
            </a:r>
            <a:br>
              <a:rPr lang="de-DE" sz="2000" dirty="0"/>
            </a:br>
            <a:r>
              <a:rPr lang="de-DE" sz="2000" dirty="0"/>
              <a:t>wenn keine aktuellen Inhalte – Fenster ausblenden</a:t>
            </a:r>
          </a:p>
          <a:p>
            <a:pPr marL="342900" indent="-342900">
              <a:spcAft>
                <a:spcPts val="300"/>
              </a:spcAft>
              <a:buFont typeface="Arial" panose="020B0604020202020204" pitchFamily="34" charset="0"/>
              <a:buChar char="•"/>
            </a:pPr>
            <a:r>
              <a:rPr lang="de-DE" sz="2000" b="1" dirty="0"/>
              <a:t>Menu:  </a:t>
            </a:r>
            <a:r>
              <a:rPr lang="de-DE" sz="2000" dirty="0"/>
              <a:t>Einstieg nur für geübte Besucher bzw. für gezielte Suche; </a:t>
            </a:r>
            <a:br>
              <a:rPr lang="de-DE" sz="2000" dirty="0"/>
            </a:br>
            <a:r>
              <a:rPr lang="de-DE" sz="2000" dirty="0"/>
              <a:t>Auf die Weiterführung von „Freunde“ soll verzichtet werden – siehe Archiv</a:t>
            </a:r>
          </a:p>
          <a:p>
            <a:pPr marL="342900" indent="-342900">
              <a:spcAft>
                <a:spcPts val="300"/>
              </a:spcAft>
              <a:buFont typeface="Arial" panose="020B0604020202020204" pitchFamily="34" charset="0"/>
              <a:buChar char="•"/>
            </a:pPr>
            <a:r>
              <a:rPr lang="de-DE" sz="2000" b="1" dirty="0"/>
              <a:t>Archivierung: </a:t>
            </a:r>
            <a:r>
              <a:rPr lang="de-DE" sz="2000" dirty="0"/>
              <a:t>ist wünschenswert, daher sollen alle Berichte – möglichst zeitlich gereiht – in der Galerie, d.h. unter „Bilder und Videos“ landen; </a:t>
            </a:r>
            <a:br>
              <a:rPr lang="de-DE" sz="2000" dirty="0"/>
            </a:br>
            <a:r>
              <a:rPr lang="de-DE" sz="2000" dirty="0"/>
              <a:t>Anmerkung: bei Artikeln die nicht als Galerie angelegt sind geht das nicht – daher gibt es einen </a:t>
            </a:r>
            <a:r>
              <a:rPr lang="de-DE" sz="2000" dirty="0" err="1"/>
              <a:t>Menupunkt</a:t>
            </a:r>
            <a:r>
              <a:rPr lang="de-DE" sz="2000" dirty="0"/>
              <a:t> Berichtsarchiv.</a:t>
            </a:r>
          </a:p>
          <a:p>
            <a:pPr marL="342900" indent="-342900">
              <a:spcAft>
                <a:spcPts val="300"/>
              </a:spcAft>
              <a:buFont typeface="Arial" panose="020B0604020202020204" pitchFamily="34" charset="0"/>
              <a:buChar char="•"/>
            </a:pPr>
            <a:r>
              <a:rPr lang="de-DE" sz="2000" b="1" dirty="0"/>
              <a:t>Werbung: </a:t>
            </a:r>
            <a:r>
              <a:rPr lang="de-DE" sz="2000" dirty="0"/>
              <a:t>soll – wie zuletzt – via Mail und </a:t>
            </a:r>
            <a:r>
              <a:rPr lang="de-DE" sz="2000" dirty="0" err="1"/>
              <a:t>Whatsapp</a:t>
            </a:r>
            <a:r>
              <a:rPr lang="de-DE" sz="2000" dirty="0"/>
              <a:t> – und bei Aktionen über Verlautbarungen erfolgen, auf weitere Werbekarte sollte verzichtet werden</a:t>
            </a:r>
            <a:endParaRPr lang="de-AT" sz="2200" dirty="0"/>
          </a:p>
          <a:p>
            <a:pPr>
              <a:spcAft>
                <a:spcPts val="600"/>
              </a:spcAft>
            </a:pPr>
            <a:endParaRPr lang="de-AT" sz="2200" dirty="0"/>
          </a:p>
        </p:txBody>
      </p:sp>
    </p:spTree>
    <p:extLst>
      <p:ext uri="{BB962C8B-B14F-4D97-AF65-F5344CB8AC3E}">
        <p14:creationId xmlns:p14="http://schemas.microsoft.com/office/powerpoint/2010/main" val="4206246649"/>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846</Words>
  <Application>Microsoft Office PowerPoint</Application>
  <PresentationFormat>A4-Papier (210 x 297 mm)</PresentationFormat>
  <Paragraphs>87</Paragraphs>
  <Slides>11</Slides>
  <Notes>10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11</vt:i4>
      </vt:variant>
    </vt:vector>
  </HeadingPairs>
  <TitlesOfParts>
    <vt:vector size="15" baseType="lpstr">
      <vt:lpstr>Arial</vt:lpstr>
      <vt:lpstr>Calibri</vt:lpstr>
      <vt:lpstr>Calibri Light</vt:lpstr>
      <vt:lpstr>Office</vt:lpstr>
      <vt:lpstr>Pfarrwebseite eine Art von Seelsorge, ja Verkündigung?</vt:lpstr>
      <vt:lpstr>Pfarrwebseite eine Art von Seelsorge, ja Verkündigung?</vt:lpstr>
      <vt:lpstr>Pfarrwebseite neu</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Friedrich Kaltenböck</dc:creator>
  <cp:lastModifiedBy>Friedrich Kaltenböck</cp:lastModifiedBy>
  <cp:revision>1</cp:revision>
  <dcterms:created xsi:type="dcterms:W3CDTF">2021-02-07T11:57:06Z</dcterms:created>
  <dcterms:modified xsi:type="dcterms:W3CDTF">2021-02-11T05:17:36Z</dcterms:modified>
</cp:coreProperties>
</file>