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</p:sldIdLst>
  <p:sldSz cx="12192000" cy="6858000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94660"/>
  </p:normalViewPr>
  <p:slideViewPr>
    <p:cSldViewPr snapToGrid="0">
      <p:cViewPr varScale="1">
        <p:scale>
          <a:sx n="68" d="100"/>
          <a:sy n="68" d="100"/>
        </p:scale>
        <p:origin x="816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EB6195E-94CF-B858-B095-E867891F329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de-DE"/>
              <a:t>Mastertitelformat bearbeiten</a:t>
            </a:r>
            <a:endParaRPr lang="de-AT"/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142B2953-BBA3-A6CF-E3D5-DA1FDF9EFDD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/>
              <a:t>Master-Untertitelformat bearbeiten</a:t>
            </a:r>
            <a:endParaRPr lang="de-AT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31216F2D-5EED-7EC4-6759-5EFD2E5475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E1C438-CB32-43CB-8647-017235AFA895}" type="datetimeFigureOut">
              <a:rPr lang="de-AT" smtClean="0"/>
              <a:t>20.09.2024</a:t>
            </a:fld>
            <a:endParaRPr lang="de-AT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56D89B70-0BE1-E07C-57CD-3112086C06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ECE7B884-6090-7536-0D19-E9E2DBC92A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FD3120-5A62-4846-AAE5-7D0C0DC55D8E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30454570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D8160788-8ECA-5D93-FAA5-3A2C7176CC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de-AT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AC3169E-2A1B-7CEF-2DF8-0543B27C314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AT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5CB6EF4F-C029-B535-1147-0879F744E6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E1C438-CB32-43CB-8647-017235AFA895}" type="datetimeFigureOut">
              <a:rPr lang="de-AT" smtClean="0"/>
              <a:t>20.09.2024</a:t>
            </a:fld>
            <a:endParaRPr lang="de-AT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07F6CB1E-FEA0-681D-EF65-64A3E9B5C2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A5996E9B-AC64-1D75-98BE-C367248269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FD3120-5A62-4846-AAE5-7D0C0DC55D8E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9711219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249EEC1-D919-1E94-C7CF-007D26774D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de-DE"/>
              <a:t>Mastertitelformat bearbeiten</a:t>
            </a:r>
            <a:endParaRPr lang="de-AT"/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60C65861-91AA-04C0-7B37-9053FCB72D9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4BBCD3B7-9488-197D-9C56-B809CBE500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E1C438-CB32-43CB-8647-017235AFA895}" type="datetimeFigureOut">
              <a:rPr lang="de-AT" smtClean="0"/>
              <a:t>20.09.2024</a:t>
            </a:fld>
            <a:endParaRPr lang="de-AT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B4367D65-EECA-8BFB-D33C-DDEB532950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F2E72D56-70EB-BE27-3747-0324010F5C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FD3120-5A62-4846-AAE5-7D0C0DC55D8E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28019093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4B55035-E75F-7073-2CB5-0394357D6C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de-AT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41DFE90A-D94F-7E14-C27B-08AB467BDBD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AT"/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2E35AD0B-F506-FDE1-3D99-40F38259FF8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AT"/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3D72D235-86A7-FF81-705D-0DE8578EB1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E1C438-CB32-43CB-8647-017235AFA895}" type="datetimeFigureOut">
              <a:rPr lang="de-AT" smtClean="0"/>
              <a:t>20.09.2024</a:t>
            </a:fld>
            <a:endParaRPr lang="de-AT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9B07ADA8-EB7E-174B-75FB-22E723AF54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2F327669-4CB5-BBF0-03E6-FAF3173E3C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FD3120-5A62-4846-AAE5-7D0C0DC55D8E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17412053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AD1641DA-44AD-600A-8D73-95EE49A654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de-DE"/>
              <a:t>Mastertitelformat bearbeiten</a:t>
            </a:r>
            <a:endParaRPr lang="de-AT"/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58922B8D-CC35-6E9A-6792-5A26C4491B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6C66EBD1-5310-3A52-1754-E95FC2C70E7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AT"/>
          </a:p>
        </p:txBody>
      </p:sp>
      <p:sp>
        <p:nvSpPr>
          <p:cNvPr id="5" name="Textplatzhalter 4">
            <a:extLst>
              <a:ext uri="{FF2B5EF4-FFF2-40B4-BE49-F238E27FC236}">
                <a16:creationId xmlns:a16="http://schemas.microsoft.com/office/drawing/2014/main" id="{FAD0F380-4EF6-0809-0C77-E22096F8E96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6" name="Inhaltsplatzhalter 5">
            <a:extLst>
              <a:ext uri="{FF2B5EF4-FFF2-40B4-BE49-F238E27FC236}">
                <a16:creationId xmlns:a16="http://schemas.microsoft.com/office/drawing/2014/main" id="{96405A9A-F5A9-86BF-6349-50CDA657DD6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AT"/>
          </a:p>
        </p:txBody>
      </p:sp>
      <p:sp>
        <p:nvSpPr>
          <p:cNvPr id="7" name="Datumsplatzhalter 6">
            <a:extLst>
              <a:ext uri="{FF2B5EF4-FFF2-40B4-BE49-F238E27FC236}">
                <a16:creationId xmlns:a16="http://schemas.microsoft.com/office/drawing/2014/main" id="{70CC61B5-0FFA-F36F-AE36-823FFE68B8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E1C438-CB32-43CB-8647-017235AFA895}" type="datetimeFigureOut">
              <a:rPr lang="de-AT" smtClean="0"/>
              <a:t>20.09.2024</a:t>
            </a:fld>
            <a:endParaRPr lang="de-AT"/>
          </a:p>
        </p:txBody>
      </p:sp>
      <p:sp>
        <p:nvSpPr>
          <p:cNvPr id="8" name="Fußzeilenplatzhalter 7">
            <a:extLst>
              <a:ext uri="{FF2B5EF4-FFF2-40B4-BE49-F238E27FC236}">
                <a16:creationId xmlns:a16="http://schemas.microsoft.com/office/drawing/2014/main" id="{7BA5786F-EC51-563A-F65E-2BD9EFBCA4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9" name="Foliennummernplatzhalter 8">
            <a:extLst>
              <a:ext uri="{FF2B5EF4-FFF2-40B4-BE49-F238E27FC236}">
                <a16:creationId xmlns:a16="http://schemas.microsoft.com/office/drawing/2014/main" id="{6CDCBF8E-11B8-B559-06AB-40FD0B1F7D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FD3120-5A62-4846-AAE5-7D0C0DC55D8E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25513682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D92DFE7-4B91-4C5F-E506-369808E31E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de-AT"/>
          </a:p>
        </p:txBody>
      </p:sp>
      <p:sp>
        <p:nvSpPr>
          <p:cNvPr id="3" name="Datumsplatzhalter 2">
            <a:extLst>
              <a:ext uri="{FF2B5EF4-FFF2-40B4-BE49-F238E27FC236}">
                <a16:creationId xmlns:a16="http://schemas.microsoft.com/office/drawing/2014/main" id="{A07889DD-9B55-0BF2-D8CE-E7AD4F4846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E1C438-CB32-43CB-8647-017235AFA895}" type="datetimeFigureOut">
              <a:rPr lang="de-AT" smtClean="0"/>
              <a:t>20.09.2024</a:t>
            </a:fld>
            <a:endParaRPr lang="de-AT"/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CCE4D6A8-656D-7EC9-3A75-A1A4853805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41E9BD92-1273-4ED4-567B-678C5A6EA4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FD3120-5A62-4846-AAE5-7D0C0DC55D8E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27598235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>
            <a:extLst>
              <a:ext uri="{FF2B5EF4-FFF2-40B4-BE49-F238E27FC236}">
                <a16:creationId xmlns:a16="http://schemas.microsoft.com/office/drawing/2014/main" id="{6A9CF6CD-3D3E-CF2E-5C79-C264E6FFA1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E1C438-CB32-43CB-8647-017235AFA895}" type="datetimeFigureOut">
              <a:rPr lang="de-AT" smtClean="0"/>
              <a:t>20.09.2024</a:t>
            </a:fld>
            <a:endParaRPr lang="de-AT"/>
          </a:p>
        </p:txBody>
      </p:sp>
      <p:sp>
        <p:nvSpPr>
          <p:cNvPr id="3" name="Fußzeilenplatzhalter 2">
            <a:extLst>
              <a:ext uri="{FF2B5EF4-FFF2-40B4-BE49-F238E27FC236}">
                <a16:creationId xmlns:a16="http://schemas.microsoft.com/office/drawing/2014/main" id="{C4D71205-F36E-20FC-7A38-4673DDE1B2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DCEC10DD-2906-2B8D-4B9E-F2ABD95819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FD3120-5A62-4846-AAE5-7D0C0DC55D8E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32488923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7B01E80B-8434-E547-9713-21920CA873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  <a:endParaRPr lang="de-AT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AEE4D1D3-F02E-C939-F449-5E6C745A9A2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AT"/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07689B0E-4530-CA32-3738-2E7CF09095F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AF915819-4B8E-80EA-CFD6-A6A011D8D6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E1C438-CB32-43CB-8647-017235AFA895}" type="datetimeFigureOut">
              <a:rPr lang="de-AT" smtClean="0"/>
              <a:t>20.09.2024</a:t>
            </a:fld>
            <a:endParaRPr lang="de-AT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FEF3691A-CA0B-6185-88E6-D6EE8FC171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2206D066-681E-D73F-5210-D38E55D4CC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FD3120-5A62-4846-AAE5-7D0C0DC55D8E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20923718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8CECFBD-0209-81A6-F4EC-DD18244B0B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  <a:endParaRPr lang="de-AT"/>
          </a:p>
        </p:txBody>
      </p:sp>
      <p:sp>
        <p:nvSpPr>
          <p:cNvPr id="3" name="Bildplatzhalter 2">
            <a:extLst>
              <a:ext uri="{FF2B5EF4-FFF2-40B4-BE49-F238E27FC236}">
                <a16:creationId xmlns:a16="http://schemas.microsoft.com/office/drawing/2014/main" id="{632BE12A-D6D1-6519-73E3-99CA5AAA4EB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e-AT"/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9EA4CF1E-C813-C44C-CD90-D73BF54D91C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C296A4D0-748F-4BA6-96E1-BAE506722A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E1C438-CB32-43CB-8647-017235AFA895}" type="datetimeFigureOut">
              <a:rPr lang="de-AT" smtClean="0"/>
              <a:t>20.09.2024</a:t>
            </a:fld>
            <a:endParaRPr lang="de-AT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E75F235C-723D-D57A-D7E6-B7AF9B310E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E8C14F66-4AC3-6442-CF51-5240A6844F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FD3120-5A62-4846-AAE5-7D0C0DC55D8E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36659354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7A2680AE-E2A5-9187-D582-ACC9BF2DB1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de-AT"/>
          </a:p>
        </p:txBody>
      </p:sp>
      <p:sp>
        <p:nvSpPr>
          <p:cNvPr id="3" name="Vertikaler Textplatzhalter 2">
            <a:extLst>
              <a:ext uri="{FF2B5EF4-FFF2-40B4-BE49-F238E27FC236}">
                <a16:creationId xmlns:a16="http://schemas.microsoft.com/office/drawing/2014/main" id="{340459B3-FC08-4CCE-6645-ACD863F6DE0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AT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9AD649E2-5185-91E8-468D-F146F381AC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E1C438-CB32-43CB-8647-017235AFA895}" type="datetimeFigureOut">
              <a:rPr lang="de-AT" smtClean="0"/>
              <a:t>20.09.2024</a:t>
            </a:fld>
            <a:endParaRPr lang="de-AT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CAC1FBC0-F274-0C95-9479-68654CA93A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547B78C9-8EF7-C9CB-990D-695756DC9F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FD3120-5A62-4846-AAE5-7D0C0DC55D8E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41557795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>
            <a:extLst>
              <a:ext uri="{FF2B5EF4-FFF2-40B4-BE49-F238E27FC236}">
                <a16:creationId xmlns:a16="http://schemas.microsoft.com/office/drawing/2014/main" id="{BC09F049-7A59-01D9-20BD-7753760067A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de-DE"/>
              <a:t>Mastertitelformat bearbeiten</a:t>
            </a:r>
            <a:endParaRPr lang="de-AT"/>
          </a:p>
        </p:txBody>
      </p:sp>
      <p:sp>
        <p:nvSpPr>
          <p:cNvPr id="3" name="Vertikaler Textplatzhalter 2">
            <a:extLst>
              <a:ext uri="{FF2B5EF4-FFF2-40B4-BE49-F238E27FC236}">
                <a16:creationId xmlns:a16="http://schemas.microsoft.com/office/drawing/2014/main" id="{A17E2255-5955-CB39-BCCF-C33F2805F83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AT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E18D6EA3-FD37-04A4-7B10-FA93958181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E1C438-CB32-43CB-8647-017235AFA895}" type="datetimeFigureOut">
              <a:rPr lang="de-AT" smtClean="0"/>
              <a:t>20.09.2024</a:t>
            </a:fld>
            <a:endParaRPr lang="de-AT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F8C27596-BB42-3C49-923D-CF9291E5F0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0CAA37C8-AA06-CD7D-5997-2709579D7F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FD3120-5A62-4846-AAE5-7D0C0DC55D8E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28028523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>
            <a:extLst>
              <a:ext uri="{FF2B5EF4-FFF2-40B4-BE49-F238E27FC236}">
                <a16:creationId xmlns:a16="http://schemas.microsoft.com/office/drawing/2014/main" id="{DC08B2BF-0DFE-FE00-ABD4-993B9855F6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/>
              <a:t>Mastertitelformat bearbeiten</a:t>
            </a:r>
            <a:endParaRPr lang="de-AT"/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FFC51B8F-F859-CD22-8DFB-724311CF717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AT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83F4950B-8D0C-F455-BC38-2775281C24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E1C438-CB32-43CB-8647-017235AFA895}" type="datetimeFigureOut">
              <a:rPr lang="de-AT" smtClean="0"/>
              <a:t>20.09.2024</a:t>
            </a:fld>
            <a:endParaRPr lang="de-AT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0A50ED75-9A6B-A7AA-1490-9AC126C0A17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de-AT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A8DE8FB4-748D-48C1-3BA2-D094BECFE50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5FD3120-5A62-4846-AAE5-7D0C0DC55D8E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18290645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186762B-F578-F689-316C-251F27B715B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048000" y="3684172"/>
            <a:ext cx="9144000" cy="2387600"/>
          </a:xfrm>
        </p:spPr>
        <p:txBody>
          <a:bodyPr>
            <a:normAutofit fontScale="90000"/>
          </a:bodyPr>
          <a:lstStyle/>
          <a:p>
            <a:pPr marL="0" marR="0" lvl="0" indent="0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de-AT" sz="54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ormorant Infant" panose="00000500000000000000" pitchFamily="2" charset="0"/>
                <a:ea typeface="+mn-ea"/>
                <a:cs typeface="+mn-cs"/>
              </a:rPr>
              <a:t>Auf dem WEG</a:t>
            </a:r>
            <a:br>
              <a:rPr kumimoji="0" lang="de-AT" sz="54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ormorant Infant" panose="00000500000000000000" pitchFamily="2" charset="0"/>
                <a:ea typeface="+mn-ea"/>
                <a:cs typeface="+mn-cs"/>
              </a:rPr>
            </a:br>
            <a:br>
              <a:rPr kumimoji="0" lang="de-AT" sz="39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ormorant Infant" panose="00000500000000000000" pitchFamily="2" charset="0"/>
                <a:ea typeface="+mn-ea"/>
                <a:cs typeface="+mn-cs"/>
              </a:rPr>
            </a:br>
            <a:br>
              <a:rPr kumimoji="0" lang="de-AT" sz="24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ormorant Infant" panose="00000500000000000000" pitchFamily="2" charset="0"/>
                <a:ea typeface="+mn-ea"/>
                <a:cs typeface="+mn-cs"/>
              </a:rPr>
            </a:br>
            <a:endParaRPr lang="de-AT" dirty="0"/>
          </a:p>
        </p:txBody>
      </p:sp>
    </p:spTree>
    <p:extLst>
      <p:ext uri="{BB962C8B-B14F-4D97-AF65-F5344CB8AC3E}">
        <p14:creationId xmlns:p14="http://schemas.microsoft.com/office/powerpoint/2010/main" val="312095085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686D4CFE-82EC-3B91-212A-9C25F968B7F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72855" y="606960"/>
            <a:ext cx="9446289" cy="35858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55842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186762B-F578-F689-316C-251F27B715B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048000" y="3895188"/>
            <a:ext cx="9144000" cy="2387600"/>
          </a:xfrm>
        </p:spPr>
        <p:txBody>
          <a:bodyPr>
            <a:normAutofit fontScale="90000"/>
          </a:bodyPr>
          <a:lstStyle/>
          <a:p>
            <a:pPr marL="0" marR="0" lvl="0" indent="0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de-AT" sz="54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ormorant Infant" panose="00000500000000000000" pitchFamily="2" charset="0"/>
                <a:ea typeface="+mn-ea"/>
                <a:cs typeface="+mn-cs"/>
              </a:rPr>
              <a:t>Auf dem WEG</a:t>
            </a:r>
            <a:br>
              <a:rPr kumimoji="0" lang="de-AT" sz="54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ormorant Infant" panose="00000500000000000000" pitchFamily="2" charset="0"/>
                <a:ea typeface="+mn-ea"/>
                <a:cs typeface="+mn-cs"/>
              </a:rPr>
            </a:br>
            <a:br>
              <a:rPr kumimoji="0" lang="de-AT" sz="39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ormorant Infant" panose="00000500000000000000" pitchFamily="2" charset="0"/>
                <a:ea typeface="+mn-ea"/>
                <a:cs typeface="+mn-cs"/>
              </a:rPr>
            </a:br>
            <a:br>
              <a:rPr kumimoji="0" lang="de-AT" sz="24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ormorant Infant" panose="00000500000000000000" pitchFamily="2" charset="0"/>
                <a:ea typeface="+mn-ea"/>
                <a:cs typeface="+mn-cs"/>
              </a:rPr>
            </a:br>
            <a:endParaRPr lang="de-AT" dirty="0"/>
          </a:p>
        </p:txBody>
      </p:sp>
    </p:spTree>
    <p:extLst>
      <p:ext uri="{BB962C8B-B14F-4D97-AF65-F5344CB8AC3E}">
        <p14:creationId xmlns:p14="http://schemas.microsoft.com/office/powerpoint/2010/main" val="34673603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DF5F4BB3-47A3-2C21-55B4-90597FBEBC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2606" y="710197"/>
            <a:ext cx="8806787" cy="46025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224513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186762B-F578-F689-316C-251F27B715B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341120" y="2235200"/>
            <a:ext cx="9144000" cy="2387600"/>
          </a:xfrm>
        </p:spPr>
        <p:txBody>
          <a:bodyPr>
            <a:normAutofit fontScale="90000"/>
          </a:bodyPr>
          <a:lstStyle/>
          <a:p>
            <a:pPr marL="0" marR="0" lvl="0" indent="0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br>
              <a:rPr kumimoji="0" lang="de-AT" sz="54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ormorant Infant" panose="00000500000000000000" pitchFamily="2" charset="0"/>
                <a:ea typeface="+mn-ea"/>
                <a:cs typeface="+mn-cs"/>
              </a:rPr>
            </a:br>
            <a:br>
              <a:rPr kumimoji="0" lang="de-AT" sz="39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ormorant Infant" panose="00000500000000000000" pitchFamily="2" charset="0"/>
                <a:ea typeface="+mn-ea"/>
                <a:cs typeface="+mn-cs"/>
              </a:rPr>
            </a:br>
            <a:br>
              <a:rPr kumimoji="0" lang="de-AT" sz="24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ormorant Infant" panose="00000500000000000000" pitchFamily="2" charset="0"/>
                <a:ea typeface="+mn-ea"/>
                <a:cs typeface="+mn-cs"/>
              </a:rPr>
            </a:br>
            <a:endParaRPr lang="de-AT" dirty="0"/>
          </a:p>
        </p:txBody>
      </p:sp>
    </p:spTree>
    <p:extLst>
      <p:ext uri="{BB962C8B-B14F-4D97-AF65-F5344CB8AC3E}">
        <p14:creationId xmlns:p14="http://schemas.microsoft.com/office/powerpoint/2010/main" val="15591755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186762B-F578-F689-316C-251F27B715B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4470400"/>
            <a:ext cx="9144000" cy="2387600"/>
          </a:xfrm>
        </p:spPr>
        <p:txBody>
          <a:bodyPr>
            <a:normAutofit fontScale="90000"/>
          </a:bodyPr>
          <a:lstStyle/>
          <a:p>
            <a:pPr marL="0" marR="0" lvl="0" indent="0" algn="r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de-DE" sz="44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ormorant Infant" panose="00000500000000000000" pitchFamily="2" charset="0"/>
                <a:ea typeface="+mn-ea"/>
                <a:cs typeface="+mn-cs"/>
              </a:rPr>
              <a:t>Wofür bin ich dankbar?</a:t>
            </a:r>
            <a:br>
              <a:rPr kumimoji="0" lang="de-DE" sz="44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ormorant Infant" panose="00000500000000000000" pitchFamily="2" charset="0"/>
                <a:ea typeface="+mn-ea"/>
                <a:cs typeface="+mn-cs"/>
              </a:rPr>
            </a:br>
            <a:r>
              <a:rPr kumimoji="0" lang="de-DE" sz="44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ormorant Infant" panose="00000500000000000000" pitchFamily="2" charset="0"/>
                <a:ea typeface="+mn-ea"/>
                <a:cs typeface="+mn-cs"/>
              </a:rPr>
              <a:t>Wofür erbitte ich Gottes Begleitung?</a:t>
            </a:r>
            <a:br>
              <a:rPr kumimoji="0" lang="de-DE" sz="54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ormorant Infant" panose="00000500000000000000" pitchFamily="2" charset="0"/>
                <a:ea typeface="+mn-ea"/>
                <a:cs typeface="+mn-cs"/>
              </a:rPr>
            </a:br>
            <a:br>
              <a:rPr kumimoji="0" lang="de-AT" sz="54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ormorant Infant" panose="00000500000000000000" pitchFamily="2" charset="0"/>
                <a:ea typeface="+mn-ea"/>
                <a:cs typeface="+mn-cs"/>
              </a:rPr>
            </a:br>
            <a:br>
              <a:rPr kumimoji="0" lang="de-AT" sz="39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ormorant Infant" panose="00000500000000000000" pitchFamily="2" charset="0"/>
                <a:ea typeface="+mn-ea"/>
                <a:cs typeface="+mn-cs"/>
              </a:rPr>
            </a:br>
            <a:br>
              <a:rPr kumimoji="0" lang="de-AT" sz="24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ormorant Infant" panose="00000500000000000000" pitchFamily="2" charset="0"/>
                <a:ea typeface="+mn-ea"/>
                <a:cs typeface="+mn-cs"/>
              </a:rPr>
            </a:br>
            <a:endParaRPr lang="de-AT" dirty="0"/>
          </a:p>
        </p:txBody>
      </p:sp>
    </p:spTree>
    <p:extLst>
      <p:ext uri="{BB962C8B-B14F-4D97-AF65-F5344CB8AC3E}">
        <p14:creationId xmlns:p14="http://schemas.microsoft.com/office/powerpoint/2010/main" val="55095918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feld 5">
            <a:extLst>
              <a:ext uri="{FF2B5EF4-FFF2-40B4-BE49-F238E27FC236}">
                <a16:creationId xmlns:a16="http://schemas.microsoft.com/office/drawing/2014/main" id="{7975F8DB-591E-B129-0F27-C0DF07A4B108}"/>
              </a:ext>
            </a:extLst>
          </p:cNvPr>
          <p:cNvSpPr txBox="1"/>
          <p:nvPr/>
        </p:nvSpPr>
        <p:spPr>
          <a:xfrm>
            <a:off x="1524000" y="830276"/>
            <a:ext cx="9144000" cy="37856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kumimoji="0" lang="de-DE" sz="40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ormorant Infant" panose="00000500000000000000" pitchFamily="2" charset="0"/>
                <a:ea typeface="+mj-ea"/>
                <a:cs typeface="+mj-cs"/>
              </a:rPr>
              <a:t>Wenn ich auf den Weg blicke hier und jetzt, gerade hier in diesem Augenblick, dann weiß ich: „Jesus Christus, du versenkst meine Vergangenheit in dein Herz und nimmst dich meiner Zukunft an.“ </a:t>
            </a:r>
          </a:p>
          <a:p>
            <a:pPr algn="ctr"/>
            <a:r>
              <a:rPr kumimoji="0" lang="de-DE" sz="40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ormorant Infant" panose="00000500000000000000" pitchFamily="2" charset="0"/>
                <a:ea typeface="+mj-ea"/>
                <a:cs typeface="+mj-cs"/>
              </a:rPr>
              <a:t>(Frère Roger) – Du bist jetzt da.</a:t>
            </a:r>
            <a:endParaRPr lang="de-AT" sz="4000" dirty="0"/>
          </a:p>
        </p:txBody>
      </p:sp>
    </p:spTree>
    <p:extLst>
      <p:ext uri="{BB962C8B-B14F-4D97-AF65-F5344CB8AC3E}">
        <p14:creationId xmlns:p14="http://schemas.microsoft.com/office/powerpoint/2010/main" val="348373897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fik 3">
            <a:extLst>
              <a:ext uri="{FF2B5EF4-FFF2-40B4-BE49-F238E27FC236}">
                <a16:creationId xmlns:a16="http://schemas.microsoft.com/office/drawing/2014/main" id="{65BAB3C9-CE5E-2605-75B7-11F571852E3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04874" y="1736832"/>
            <a:ext cx="9582252" cy="13286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547933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feld 5">
            <a:extLst>
              <a:ext uri="{FF2B5EF4-FFF2-40B4-BE49-F238E27FC236}">
                <a16:creationId xmlns:a16="http://schemas.microsoft.com/office/drawing/2014/main" id="{7975F8DB-591E-B129-0F27-C0DF07A4B108}"/>
              </a:ext>
            </a:extLst>
          </p:cNvPr>
          <p:cNvSpPr txBox="1"/>
          <p:nvPr/>
        </p:nvSpPr>
        <p:spPr>
          <a:xfrm>
            <a:off x="953533" y="450167"/>
            <a:ext cx="10284934" cy="403187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kumimoji="0" lang="de-DE" sz="32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ormorant Infant" panose="00000500000000000000" pitchFamily="2" charset="0"/>
                <a:ea typeface="+mj-ea"/>
                <a:cs typeface="+mj-cs"/>
              </a:rPr>
              <a:t>Gott, unserer Wege. </a:t>
            </a:r>
          </a:p>
          <a:p>
            <a:pPr algn="ctr"/>
            <a:r>
              <a:rPr kumimoji="0" lang="de-DE" sz="32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ormorant Infant" panose="00000500000000000000" pitchFamily="2" charset="0"/>
                <a:ea typeface="+mj-ea"/>
                <a:cs typeface="+mj-cs"/>
              </a:rPr>
              <a:t>Du bist ein Gott, der mitgeht,</a:t>
            </a:r>
          </a:p>
          <a:p>
            <a:pPr algn="ctr"/>
            <a:r>
              <a:rPr kumimoji="0" lang="de-DE" sz="32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ormorant Infant" panose="00000500000000000000" pitchFamily="2" charset="0"/>
                <a:ea typeface="+mj-ea"/>
                <a:cs typeface="+mj-cs"/>
              </a:rPr>
              <a:t>wohin wir auch gehen. Du bist ein Gott, der uns freilässt. </a:t>
            </a:r>
          </a:p>
          <a:p>
            <a:pPr algn="ctr"/>
            <a:r>
              <a:rPr kumimoji="0" lang="de-DE" sz="32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ormorant Infant" panose="00000500000000000000" pitchFamily="2" charset="0"/>
                <a:ea typeface="+mj-ea"/>
                <a:cs typeface="+mj-cs"/>
              </a:rPr>
              <a:t>Wir treffen Entscheidungen, </a:t>
            </a:r>
          </a:p>
          <a:p>
            <a:pPr algn="ctr"/>
            <a:r>
              <a:rPr kumimoji="0" lang="de-DE" sz="32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ormorant Infant" panose="00000500000000000000" pitchFamily="2" charset="0"/>
                <a:ea typeface="+mj-ea"/>
                <a:cs typeface="+mj-cs"/>
              </a:rPr>
              <a:t>dürfen entdecken und dazulernen. </a:t>
            </a:r>
          </a:p>
          <a:p>
            <a:pPr algn="ctr"/>
            <a:r>
              <a:rPr kumimoji="0" lang="de-DE" sz="32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ormorant Infant" panose="00000500000000000000" pitchFamily="2" charset="0"/>
                <a:ea typeface="+mj-ea"/>
                <a:cs typeface="+mj-cs"/>
              </a:rPr>
              <a:t>Das alles lässt du zu, weil du uns vertraust. </a:t>
            </a:r>
          </a:p>
          <a:p>
            <a:pPr algn="ctr"/>
            <a:r>
              <a:rPr kumimoji="0" lang="de-DE" sz="32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ormorant Infant" panose="00000500000000000000" pitchFamily="2" charset="0"/>
                <a:ea typeface="+mj-ea"/>
                <a:cs typeface="+mj-cs"/>
              </a:rPr>
              <a:t>Mach unser Herz weit, </a:t>
            </a:r>
          </a:p>
          <a:p>
            <a:pPr algn="ctr"/>
            <a:r>
              <a:rPr kumimoji="0" lang="de-DE" sz="32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ormorant Infant" panose="00000500000000000000" pitchFamily="2" charset="0"/>
                <a:ea typeface="+mj-ea"/>
                <a:cs typeface="+mj-cs"/>
              </a:rPr>
              <a:t>damit auch wir so vertrauen können wie du!</a:t>
            </a:r>
          </a:p>
        </p:txBody>
      </p:sp>
    </p:spTree>
    <p:extLst>
      <p:ext uri="{BB962C8B-B14F-4D97-AF65-F5344CB8AC3E}">
        <p14:creationId xmlns:p14="http://schemas.microsoft.com/office/powerpoint/2010/main" val="115673859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6991732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186762B-F578-F689-316C-251F27B715B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327052" y="3429000"/>
            <a:ext cx="9537896" cy="4072596"/>
          </a:xfrm>
        </p:spPr>
        <p:txBody>
          <a:bodyPr>
            <a:normAutofit fontScale="90000"/>
          </a:bodyPr>
          <a:lstStyle/>
          <a:p>
            <a:pPr marL="0" marR="0" lvl="0" indent="0" algn="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de-DE" sz="40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ormorant Infant" panose="00000500000000000000" pitchFamily="2" charset="0"/>
                <a:ea typeface="+mn-ea"/>
                <a:cs typeface="+mn-cs"/>
              </a:rPr>
              <a:t>Mit den Augen der Liebe auf meinen Weg blicken. </a:t>
            </a:r>
            <a:br>
              <a:rPr kumimoji="0" lang="de-DE" sz="40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ormorant Infant" panose="00000500000000000000" pitchFamily="2" charset="0"/>
                <a:ea typeface="+mn-ea"/>
                <a:cs typeface="+mn-cs"/>
              </a:rPr>
            </a:br>
            <a:r>
              <a:rPr kumimoji="0" lang="de-DE" sz="40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ormorant Infant" panose="00000500000000000000" pitchFamily="2" charset="0"/>
                <a:ea typeface="+mn-ea"/>
                <a:cs typeface="+mn-cs"/>
              </a:rPr>
              <a:t>Ein paar Minuten Stille …</a:t>
            </a:r>
            <a:br>
              <a:rPr kumimoji="0" lang="de-DE" sz="54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ormorant Infant" panose="00000500000000000000" pitchFamily="2" charset="0"/>
                <a:ea typeface="+mn-ea"/>
                <a:cs typeface="+mn-cs"/>
              </a:rPr>
            </a:br>
            <a:br>
              <a:rPr kumimoji="0" lang="de-AT" sz="54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ormorant Infant" panose="00000500000000000000" pitchFamily="2" charset="0"/>
                <a:ea typeface="+mn-ea"/>
                <a:cs typeface="+mn-cs"/>
              </a:rPr>
            </a:br>
            <a:br>
              <a:rPr kumimoji="0" lang="de-AT" sz="39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ormorant Infant" panose="00000500000000000000" pitchFamily="2" charset="0"/>
                <a:ea typeface="+mn-ea"/>
                <a:cs typeface="+mn-cs"/>
              </a:rPr>
            </a:br>
            <a:br>
              <a:rPr kumimoji="0" lang="de-AT" sz="24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ormorant Infant" panose="00000500000000000000" pitchFamily="2" charset="0"/>
                <a:ea typeface="+mn-ea"/>
                <a:cs typeface="+mn-cs"/>
              </a:rPr>
            </a:br>
            <a:endParaRPr lang="de-AT" dirty="0"/>
          </a:p>
        </p:txBody>
      </p:sp>
    </p:spTree>
    <p:extLst>
      <p:ext uri="{BB962C8B-B14F-4D97-AF65-F5344CB8AC3E}">
        <p14:creationId xmlns:p14="http://schemas.microsoft.com/office/powerpoint/2010/main" val="245658360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fik 2">
            <a:extLst>
              <a:ext uri="{FF2B5EF4-FFF2-40B4-BE49-F238E27FC236}">
                <a16:creationId xmlns:a16="http://schemas.microsoft.com/office/drawing/2014/main" id="{E6676D41-3261-5902-C2D9-D05F949BCBC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75892" y="1172255"/>
            <a:ext cx="8840216" cy="22567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003092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feld 5">
            <a:extLst>
              <a:ext uri="{FF2B5EF4-FFF2-40B4-BE49-F238E27FC236}">
                <a16:creationId xmlns:a16="http://schemas.microsoft.com/office/drawing/2014/main" id="{7975F8DB-591E-B129-0F27-C0DF07A4B108}"/>
              </a:ext>
            </a:extLst>
          </p:cNvPr>
          <p:cNvSpPr txBox="1"/>
          <p:nvPr/>
        </p:nvSpPr>
        <p:spPr>
          <a:xfrm>
            <a:off x="486228" y="1206473"/>
            <a:ext cx="11219543" cy="261610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kumimoji="0" lang="de-DE" sz="36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ormorant Infant" panose="00000500000000000000" pitchFamily="2" charset="0"/>
                <a:ea typeface="+mj-ea"/>
                <a:cs typeface="+mj-cs"/>
              </a:rPr>
              <a:t>„Man soll nicht fragen: </a:t>
            </a:r>
          </a:p>
          <a:p>
            <a:pPr algn="ctr"/>
            <a:r>
              <a:rPr kumimoji="0" lang="de-DE" sz="36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ormorant Infant" panose="00000500000000000000" pitchFamily="2" charset="0"/>
                <a:ea typeface="+mj-ea"/>
                <a:cs typeface="+mj-cs"/>
              </a:rPr>
              <a:t>Was wird und kann noch kommen? </a:t>
            </a:r>
          </a:p>
          <a:p>
            <a:pPr algn="ctr"/>
            <a:r>
              <a:rPr kumimoji="0" lang="de-DE" sz="36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ormorant Infant" panose="00000500000000000000" pitchFamily="2" charset="0"/>
                <a:ea typeface="+mj-ea"/>
                <a:cs typeface="+mj-cs"/>
              </a:rPr>
              <a:t>Sondern sagen: Ich bin gespannt, </a:t>
            </a:r>
          </a:p>
          <a:p>
            <a:pPr algn="ctr"/>
            <a:r>
              <a:rPr kumimoji="0" lang="de-DE" sz="36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ormorant Infant" panose="00000500000000000000" pitchFamily="2" charset="0"/>
                <a:ea typeface="+mj-ea"/>
                <a:cs typeface="+mj-cs"/>
              </a:rPr>
              <a:t>was Gott noch mit mir vorhat.“ </a:t>
            </a:r>
          </a:p>
          <a:p>
            <a:pPr algn="ctr"/>
            <a:r>
              <a:rPr kumimoji="0" lang="de-DE" sz="20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ormorant Infant" panose="00000500000000000000" pitchFamily="2" charset="0"/>
                <a:ea typeface="+mj-ea"/>
                <a:cs typeface="+mj-cs"/>
              </a:rPr>
              <a:t>Selma Lagerlöf</a:t>
            </a:r>
          </a:p>
        </p:txBody>
      </p:sp>
    </p:spTree>
    <p:extLst>
      <p:ext uri="{BB962C8B-B14F-4D97-AF65-F5344CB8AC3E}">
        <p14:creationId xmlns:p14="http://schemas.microsoft.com/office/powerpoint/2010/main" val="363780923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feld 5">
            <a:extLst>
              <a:ext uri="{FF2B5EF4-FFF2-40B4-BE49-F238E27FC236}">
                <a16:creationId xmlns:a16="http://schemas.microsoft.com/office/drawing/2014/main" id="{7975F8DB-591E-B129-0F27-C0DF07A4B108}"/>
              </a:ext>
            </a:extLst>
          </p:cNvPr>
          <p:cNvSpPr txBox="1"/>
          <p:nvPr/>
        </p:nvSpPr>
        <p:spPr>
          <a:xfrm>
            <a:off x="486228" y="2474893"/>
            <a:ext cx="11219543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kumimoji="0" lang="de-DE" sz="36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ormorant Infant" panose="00000500000000000000" pitchFamily="2" charset="0"/>
                <a:ea typeface="+mj-ea"/>
                <a:cs typeface="+mj-cs"/>
              </a:rPr>
              <a:t>„Der Weg entsteht im Gehen.“ </a:t>
            </a:r>
          </a:p>
          <a:p>
            <a:pPr algn="ctr"/>
            <a:r>
              <a:rPr kumimoji="0" lang="de-DE" sz="20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ormorant Infant" panose="00000500000000000000" pitchFamily="2" charset="0"/>
                <a:ea typeface="+mj-ea"/>
                <a:cs typeface="+mj-cs"/>
              </a:rPr>
              <a:t>Aus China</a:t>
            </a:r>
          </a:p>
        </p:txBody>
      </p:sp>
    </p:spTree>
    <p:extLst>
      <p:ext uri="{BB962C8B-B14F-4D97-AF65-F5344CB8AC3E}">
        <p14:creationId xmlns:p14="http://schemas.microsoft.com/office/powerpoint/2010/main" val="203722536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feld 5">
            <a:extLst>
              <a:ext uri="{FF2B5EF4-FFF2-40B4-BE49-F238E27FC236}">
                <a16:creationId xmlns:a16="http://schemas.microsoft.com/office/drawing/2014/main" id="{7975F8DB-591E-B129-0F27-C0DF07A4B108}"/>
              </a:ext>
            </a:extLst>
          </p:cNvPr>
          <p:cNvSpPr txBox="1"/>
          <p:nvPr/>
        </p:nvSpPr>
        <p:spPr>
          <a:xfrm>
            <a:off x="486228" y="2674947"/>
            <a:ext cx="11219543" cy="15081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kumimoji="0" lang="de-DE" sz="36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ormorant Infant" panose="00000500000000000000" pitchFamily="2" charset="0"/>
                <a:ea typeface="+mj-ea"/>
                <a:cs typeface="+mj-cs"/>
              </a:rPr>
              <a:t>„Würden wir nichts anderes sehen als den Weg, </a:t>
            </a:r>
          </a:p>
          <a:p>
            <a:pPr algn="ctr"/>
            <a:r>
              <a:rPr kumimoji="0" lang="de-DE" sz="36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ormorant Infant" panose="00000500000000000000" pitchFamily="2" charset="0"/>
                <a:ea typeface="+mj-ea"/>
                <a:cs typeface="+mj-cs"/>
              </a:rPr>
              <a:t>so wären wir bald am Ziel.“ </a:t>
            </a:r>
          </a:p>
          <a:p>
            <a:pPr algn="ctr"/>
            <a:r>
              <a:rPr kumimoji="0" lang="de-DE" sz="20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ormorant Infant" panose="00000500000000000000" pitchFamily="2" charset="0"/>
                <a:ea typeface="+mj-ea"/>
                <a:cs typeface="+mj-cs"/>
              </a:rPr>
              <a:t>Teresa von Avila</a:t>
            </a:r>
          </a:p>
        </p:txBody>
      </p:sp>
    </p:spTree>
    <p:extLst>
      <p:ext uri="{BB962C8B-B14F-4D97-AF65-F5344CB8AC3E}">
        <p14:creationId xmlns:p14="http://schemas.microsoft.com/office/powerpoint/2010/main" val="244256086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feld 5">
            <a:extLst>
              <a:ext uri="{FF2B5EF4-FFF2-40B4-BE49-F238E27FC236}">
                <a16:creationId xmlns:a16="http://schemas.microsoft.com/office/drawing/2014/main" id="{7975F8DB-591E-B129-0F27-C0DF07A4B108}"/>
              </a:ext>
            </a:extLst>
          </p:cNvPr>
          <p:cNvSpPr txBox="1"/>
          <p:nvPr/>
        </p:nvSpPr>
        <p:spPr>
          <a:xfrm>
            <a:off x="486228" y="1366653"/>
            <a:ext cx="11219543" cy="31700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kumimoji="0" lang="de-DE" sz="36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ormorant Infant" panose="00000500000000000000" pitchFamily="2" charset="0"/>
                <a:ea typeface="+mj-ea"/>
                <a:cs typeface="+mj-cs"/>
              </a:rPr>
              <a:t>„Was vor uns liegt und was hinter uns liegt, </a:t>
            </a:r>
          </a:p>
          <a:p>
            <a:pPr algn="ctr"/>
            <a:r>
              <a:rPr kumimoji="0" lang="de-DE" sz="36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ormorant Infant" panose="00000500000000000000" pitchFamily="2" charset="0"/>
                <a:ea typeface="+mj-ea"/>
                <a:cs typeface="+mj-cs"/>
              </a:rPr>
              <a:t>ist nichts im Vergleich zu dem, was in uns liegt. </a:t>
            </a:r>
          </a:p>
          <a:p>
            <a:pPr algn="ctr"/>
            <a:r>
              <a:rPr kumimoji="0" lang="de-DE" sz="36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ormorant Infant" panose="00000500000000000000" pitchFamily="2" charset="0"/>
                <a:ea typeface="+mj-ea"/>
                <a:cs typeface="+mj-cs"/>
              </a:rPr>
              <a:t>Wenn wir das, was in uns liegt, </a:t>
            </a:r>
          </a:p>
          <a:p>
            <a:pPr algn="ctr"/>
            <a:r>
              <a:rPr kumimoji="0" lang="de-DE" sz="36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ormorant Infant" panose="00000500000000000000" pitchFamily="2" charset="0"/>
                <a:ea typeface="+mj-ea"/>
                <a:cs typeface="+mj-cs"/>
              </a:rPr>
              <a:t>nach außen in die Welt tragen, </a:t>
            </a:r>
          </a:p>
          <a:p>
            <a:pPr algn="ctr"/>
            <a:r>
              <a:rPr kumimoji="0" lang="de-DE" sz="36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ormorant Infant" panose="00000500000000000000" pitchFamily="2" charset="0"/>
                <a:ea typeface="+mj-ea"/>
                <a:cs typeface="+mj-cs"/>
              </a:rPr>
              <a:t>geschehen Wunder.“ </a:t>
            </a:r>
          </a:p>
          <a:p>
            <a:pPr algn="ctr"/>
            <a:r>
              <a:rPr kumimoji="0" lang="de-DE" sz="20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ormorant Infant" panose="00000500000000000000" pitchFamily="2" charset="0"/>
                <a:ea typeface="+mj-ea"/>
                <a:cs typeface="+mj-cs"/>
              </a:rPr>
              <a:t>Henry David Thoreau</a:t>
            </a:r>
          </a:p>
        </p:txBody>
      </p:sp>
    </p:spTree>
    <p:extLst>
      <p:ext uri="{BB962C8B-B14F-4D97-AF65-F5344CB8AC3E}">
        <p14:creationId xmlns:p14="http://schemas.microsoft.com/office/powerpoint/2010/main" val="107862786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feld 5">
            <a:extLst>
              <a:ext uri="{FF2B5EF4-FFF2-40B4-BE49-F238E27FC236}">
                <a16:creationId xmlns:a16="http://schemas.microsoft.com/office/drawing/2014/main" id="{7975F8DB-591E-B129-0F27-C0DF07A4B108}"/>
              </a:ext>
            </a:extLst>
          </p:cNvPr>
          <p:cNvSpPr txBox="1"/>
          <p:nvPr/>
        </p:nvSpPr>
        <p:spPr>
          <a:xfrm>
            <a:off x="486228" y="2787490"/>
            <a:ext cx="11219543" cy="15081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kumimoji="0" lang="de-DE" sz="36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ormorant Infant" panose="00000500000000000000" pitchFamily="2" charset="0"/>
                <a:ea typeface="+mj-ea"/>
                <a:cs typeface="+mj-cs"/>
              </a:rPr>
              <a:t>„Halt an, wo läufst du hin? </a:t>
            </a:r>
          </a:p>
          <a:p>
            <a:pPr algn="ctr"/>
            <a:r>
              <a:rPr kumimoji="0" lang="de-DE" sz="36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ormorant Infant" panose="00000500000000000000" pitchFamily="2" charset="0"/>
                <a:ea typeface="+mj-ea"/>
                <a:cs typeface="+mj-cs"/>
              </a:rPr>
              <a:t>Der Himmel ist in dir.“ </a:t>
            </a:r>
          </a:p>
          <a:p>
            <a:pPr algn="ctr"/>
            <a:r>
              <a:rPr kumimoji="0" lang="de-DE" sz="20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ormorant Infant" panose="00000500000000000000" pitchFamily="2" charset="0"/>
                <a:ea typeface="+mj-ea"/>
                <a:cs typeface="+mj-cs"/>
              </a:rPr>
              <a:t>Angelus </a:t>
            </a:r>
            <a:r>
              <a:rPr kumimoji="0" lang="de-DE" sz="2000" b="1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ormorant Infant" panose="00000500000000000000" pitchFamily="2" charset="0"/>
                <a:ea typeface="+mj-ea"/>
                <a:cs typeface="+mj-cs"/>
              </a:rPr>
              <a:t>Silesius</a:t>
            </a:r>
            <a:endParaRPr kumimoji="0" lang="de-DE" sz="20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ormorant Infant" panose="00000500000000000000" pitchFamily="2" charset="0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32733972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feld 5">
            <a:extLst>
              <a:ext uri="{FF2B5EF4-FFF2-40B4-BE49-F238E27FC236}">
                <a16:creationId xmlns:a16="http://schemas.microsoft.com/office/drawing/2014/main" id="{7975F8DB-591E-B129-0F27-C0DF07A4B108}"/>
              </a:ext>
            </a:extLst>
          </p:cNvPr>
          <p:cNvSpPr txBox="1"/>
          <p:nvPr/>
        </p:nvSpPr>
        <p:spPr>
          <a:xfrm>
            <a:off x="486228" y="2951946"/>
            <a:ext cx="11219543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kumimoji="0" lang="de-DE" sz="36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ormorant Infant" panose="00000500000000000000" pitchFamily="2" charset="0"/>
                <a:ea typeface="+mj-ea"/>
                <a:cs typeface="+mj-cs"/>
              </a:rPr>
              <a:t> „Ich bin der Weg, die Wahrheit und das Leben.“ </a:t>
            </a:r>
          </a:p>
          <a:p>
            <a:pPr algn="ctr"/>
            <a:r>
              <a:rPr kumimoji="0" lang="de-DE" sz="20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ormorant Infant" panose="00000500000000000000" pitchFamily="2" charset="0"/>
                <a:ea typeface="+mj-ea"/>
                <a:cs typeface="+mj-cs"/>
              </a:rPr>
              <a:t>Jesus Christus</a:t>
            </a:r>
          </a:p>
        </p:txBody>
      </p:sp>
    </p:spTree>
    <p:extLst>
      <p:ext uri="{BB962C8B-B14F-4D97-AF65-F5344CB8AC3E}">
        <p14:creationId xmlns:p14="http://schemas.microsoft.com/office/powerpoint/2010/main" val="286019426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feld 5">
            <a:extLst>
              <a:ext uri="{FF2B5EF4-FFF2-40B4-BE49-F238E27FC236}">
                <a16:creationId xmlns:a16="http://schemas.microsoft.com/office/drawing/2014/main" id="{7975F8DB-591E-B129-0F27-C0DF07A4B108}"/>
              </a:ext>
            </a:extLst>
          </p:cNvPr>
          <p:cNvSpPr txBox="1"/>
          <p:nvPr/>
        </p:nvSpPr>
        <p:spPr>
          <a:xfrm>
            <a:off x="2565009" y="428178"/>
            <a:ext cx="7061981" cy="6001643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ctr"/>
            <a:r>
              <a:rPr kumimoji="0" lang="de-DE" sz="24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ormorant Infant" panose="00000500000000000000" pitchFamily="2" charset="0"/>
                <a:ea typeface="+mj-ea"/>
                <a:cs typeface="+mj-cs"/>
              </a:rPr>
              <a:t>Ich spüre dieses Feuer, das in der Stille</a:t>
            </a:r>
          </a:p>
          <a:p>
            <a:pPr algn="ctr"/>
            <a:r>
              <a:rPr kumimoji="0" lang="de-DE" sz="24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ormorant Infant" panose="00000500000000000000" pitchFamily="2" charset="0"/>
                <a:ea typeface="+mj-ea"/>
                <a:cs typeface="+mj-cs"/>
              </a:rPr>
              <a:t>in meinem Herzen brennt und lodert</a:t>
            </a:r>
          </a:p>
          <a:p>
            <a:pPr algn="ctr"/>
            <a:r>
              <a:rPr kumimoji="0" lang="de-DE" sz="24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ormorant Infant" panose="00000500000000000000" pitchFamily="2" charset="0"/>
                <a:ea typeface="+mj-ea"/>
                <a:cs typeface="+mj-cs"/>
              </a:rPr>
              <a:t>vor lauter Liebe, die verteilt sich vermehrt.</a:t>
            </a:r>
          </a:p>
          <a:p>
            <a:pPr algn="ctr"/>
            <a:r>
              <a:rPr kumimoji="0" lang="de-DE" sz="24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ormorant Infant" panose="00000500000000000000" pitchFamily="2" charset="0"/>
                <a:ea typeface="+mj-ea"/>
                <a:cs typeface="+mj-cs"/>
              </a:rPr>
              <a:t>Ich möchte in die Welt hineinschreien –</a:t>
            </a:r>
          </a:p>
          <a:p>
            <a:pPr algn="ctr"/>
            <a:r>
              <a:rPr kumimoji="0" lang="de-DE" sz="24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ormorant Infant" panose="00000500000000000000" pitchFamily="2" charset="0"/>
                <a:ea typeface="+mj-ea"/>
                <a:cs typeface="+mj-cs"/>
              </a:rPr>
              <a:t>oder besser hineinschweigen, dass du mein Weg,</a:t>
            </a:r>
          </a:p>
          <a:p>
            <a:pPr algn="ctr"/>
            <a:r>
              <a:rPr kumimoji="0" lang="de-DE" sz="24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ormorant Infant" panose="00000500000000000000" pitchFamily="2" charset="0"/>
                <a:ea typeface="+mj-ea"/>
                <a:cs typeface="+mj-cs"/>
              </a:rPr>
              <a:t>meine Wahrheit, mein Leben bist.</a:t>
            </a:r>
          </a:p>
          <a:p>
            <a:pPr algn="ctr"/>
            <a:r>
              <a:rPr kumimoji="0" lang="de-DE" sz="24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ormorant Infant" panose="00000500000000000000" pitchFamily="2" charset="0"/>
                <a:ea typeface="+mj-ea"/>
                <a:cs typeface="+mj-cs"/>
              </a:rPr>
              <a:t>Du, göttlich seiende Lebensmacht, ich bin bereit,</a:t>
            </a:r>
          </a:p>
          <a:p>
            <a:pPr algn="ctr"/>
            <a:r>
              <a:rPr kumimoji="0" lang="de-DE" sz="24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ormorant Infant" panose="00000500000000000000" pitchFamily="2" charset="0"/>
                <a:ea typeface="+mj-ea"/>
                <a:cs typeface="+mj-cs"/>
              </a:rPr>
              <a:t>weil ich mich auf dem Weg verändern kann.</a:t>
            </a:r>
          </a:p>
          <a:p>
            <a:pPr algn="ctr"/>
            <a:r>
              <a:rPr kumimoji="0" lang="de-DE" sz="24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ormorant Infant" panose="00000500000000000000" pitchFamily="2" charset="0"/>
                <a:ea typeface="+mj-ea"/>
                <a:cs typeface="+mj-cs"/>
              </a:rPr>
              <a:t>Du bist das Fundament, auf dem ich mich bewege,</a:t>
            </a:r>
          </a:p>
          <a:p>
            <a:pPr algn="ctr"/>
            <a:r>
              <a:rPr kumimoji="0" lang="de-DE" sz="24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ormorant Infant" panose="00000500000000000000" pitchFamily="2" charset="0"/>
                <a:ea typeface="+mj-ea"/>
                <a:cs typeface="+mj-cs"/>
              </a:rPr>
              <a:t>du bist das himmlische Gewölbe, das mich schützt</a:t>
            </a:r>
          </a:p>
          <a:p>
            <a:pPr algn="ctr"/>
            <a:r>
              <a:rPr kumimoji="0" lang="de-DE" sz="24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ormorant Infant" panose="00000500000000000000" pitchFamily="2" charset="0"/>
                <a:ea typeface="+mj-ea"/>
                <a:cs typeface="+mj-cs"/>
              </a:rPr>
              <a:t>und meine Sicht auf das nur Irdische weitet.</a:t>
            </a:r>
          </a:p>
          <a:p>
            <a:pPr algn="ctr"/>
            <a:r>
              <a:rPr kumimoji="0" lang="de-DE" sz="24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ormorant Infant" panose="00000500000000000000" pitchFamily="2" charset="0"/>
                <a:ea typeface="+mj-ea"/>
                <a:cs typeface="+mj-cs"/>
              </a:rPr>
              <a:t>Du bist meine Auferstehung im Hier und Jetzt,</a:t>
            </a:r>
          </a:p>
          <a:p>
            <a:pPr algn="ctr"/>
            <a:r>
              <a:rPr kumimoji="0" lang="de-DE" sz="24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ormorant Infant" panose="00000500000000000000" pitchFamily="2" charset="0"/>
                <a:ea typeface="+mj-ea"/>
                <a:cs typeface="+mj-cs"/>
              </a:rPr>
              <a:t>du bist mein Leben, meine Liebe.</a:t>
            </a:r>
          </a:p>
          <a:p>
            <a:pPr algn="ctr"/>
            <a:r>
              <a:rPr kumimoji="0" lang="de-DE" sz="24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ormorant Infant" panose="00000500000000000000" pitchFamily="2" charset="0"/>
                <a:ea typeface="+mj-ea"/>
                <a:cs typeface="+mj-cs"/>
              </a:rPr>
              <a:t>Ich möchte, dass ich deine Nähe wahrnehme,</a:t>
            </a:r>
          </a:p>
          <a:p>
            <a:pPr algn="ctr"/>
            <a:r>
              <a:rPr kumimoji="0" lang="de-DE" sz="24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ormorant Infant" panose="00000500000000000000" pitchFamily="2" charset="0"/>
                <a:ea typeface="+mj-ea"/>
                <a:cs typeface="+mj-cs"/>
              </a:rPr>
              <a:t>denn ich bin auf dem Weg zu dir und zu mir,</a:t>
            </a:r>
          </a:p>
          <a:p>
            <a:pPr algn="ctr"/>
            <a:r>
              <a:rPr kumimoji="0" lang="de-DE" sz="24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ormorant Infant" panose="00000500000000000000" pitchFamily="2" charset="0"/>
                <a:ea typeface="+mj-ea"/>
                <a:cs typeface="+mj-cs"/>
              </a:rPr>
              <a:t>vertrauend darauf, dass ich durch dich aufleben kann.</a:t>
            </a:r>
          </a:p>
        </p:txBody>
      </p:sp>
    </p:spTree>
    <p:extLst>
      <p:ext uri="{BB962C8B-B14F-4D97-AF65-F5344CB8AC3E}">
        <p14:creationId xmlns:p14="http://schemas.microsoft.com/office/powerpoint/2010/main" val="378525715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fik 2">
            <a:extLst>
              <a:ext uri="{FF2B5EF4-FFF2-40B4-BE49-F238E27FC236}">
                <a16:creationId xmlns:a16="http://schemas.microsoft.com/office/drawing/2014/main" id="{9F1B669A-F85C-ABE2-9CB7-BCB7075B758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26878" y="783784"/>
            <a:ext cx="7738244" cy="52904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89695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feld 5">
            <a:extLst>
              <a:ext uri="{FF2B5EF4-FFF2-40B4-BE49-F238E27FC236}">
                <a16:creationId xmlns:a16="http://schemas.microsoft.com/office/drawing/2014/main" id="{7975F8DB-591E-B129-0F27-C0DF07A4B108}"/>
              </a:ext>
            </a:extLst>
          </p:cNvPr>
          <p:cNvSpPr txBox="1"/>
          <p:nvPr/>
        </p:nvSpPr>
        <p:spPr>
          <a:xfrm>
            <a:off x="4228234" y="3429000"/>
            <a:ext cx="7582821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kumimoji="0" lang="de-DE" sz="44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ormorant Infant" panose="00000500000000000000" pitchFamily="2" charset="0"/>
                <a:ea typeface="+mj-ea"/>
                <a:cs typeface="+mj-cs"/>
              </a:rPr>
              <a:t> Vater unser</a:t>
            </a:r>
          </a:p>
        </p:txBody>
      </p:sp>
    </p:spTree>
    <p:extLst>
      <p:ext uri="{BB962C8B-B14F-4D97-AF65-F5344CB8AC3E}">
        <p14:creationId xmlns:p14="http://schemas.microsoft.com/office/powerpoint/2010/main" val="237638464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feld 5">
            <a:extLst>
              <a:ext uri="{FF2B5EF4-FFF2-40B4-BE49-F238E27FC236}">
                <a16:creationId xmlns:a16="http://schemas.microsoft.com/office/drawing/2014/main" id="{7975F8DB-591E-B129-0F27-C0DF07A4B108}"/>
              </a:ext>
            </a:extLst>
          </p:cNvPr>
          <p:cNvSpPr txBox="1"/>
          <p:nvPr/>
        </p:nvSpPr>
        <p:spPr>
          <a:xfrm>
            <a:off x="1794189" y="1305342"/>
            <a:ext cx="8603621" cy="21236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kumimoji="0" lang="de-DE" sz="44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ormorant Infant" panose="00000500000000000000" pitchFamily="2" charset="0"/>
                <a:ea typeface="+mj-ea"/>
                <a:cs typeface="+mj-cs"/>
              </a:rPr>
              <a:t>Der Himmel sende seinen Segen</a:t>
            </a:r>
          </a:p>
          <a:p>
            <a:pPr algn="ctr"/>
            <a:r>
              <a:rPr kumimoji="0" lang="de-DE" sz="44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ormorant Infant" panose="00000500000000000000" pitchFamily="2" charset="0"/>
                <a:ea typeface="+mj-ea"/>
                <a:cs typeface="+mj-cs"/>
              </a:rPr>
              <a:t>auf dich und deine Füße,</a:t>
            </a:r>
          </a:p>
          <a:p>
            <a:pPr algn="ctr"/>
            <a:r>
              <a:rPr kumimoji="0" lang="de-DE" sz="44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ormorant Infant" panose="00000500000000000000" pitchFamily="2" charset="0"/>
                <a:ea typeface="+mj-ea"/>
                <a:cs typeface="+mj-cs"/>
              </a:rPr>
              <a:t>damit du den richtigen Weg findest. </a:t>
            </a:r>
          </a:p>
        </p:txBody>
      </p:sp>
    </p:spTree>
    <p:extLst>
      <p:ext uri="{BB962C8B-B14F-4D97-AF65-F5344CB8AC3E}">
        <p14:creationId xmlns:p14="http://schemas.microsoft.com/office/powerpoint/2010/main" val="398581558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fik 3">
            <a:extLst>
              <a:ext uri="{FF2B5EF4-FFF2-40B4-BE49-F238E27FC236}">
                <a16:creationId xmlns:a16="http://schemas.microsoft.com/office/drawing/2014/main" id="{B8582CF1-D54F-C24F-3CBF-B75DF8FE710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77439" y="468220"/>
            <a:ext cx="7146388" cy="57171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256699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AF09D703-6E72-FFC4-6B67-4101495A4EFB}"/>
              </a:ext>
            </a:extLst>
          </p:cNvPr>
          <p:cNvSpPr txBox="1">
            <a:spLocks/>
          </p:cNvSpPr>
          <p:nvPr/>
        </p:nvSpPr>
        <p:spPr>
          <a:xfrm>
            <a:off x="4718929" y="2179822"/>
            <a:ext cx="6652592" cy="4354285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775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20000"/>
              </a:lnSpc>
            </a:pPr>
            <a:r>
              <a:rPr lang="de-AT" sz="4200" b="1" dirty="0">
                <a:solidFill>
                  <a:srgbClr val="002060"/>
                </a:solidFill>
                <a:latin typeface="Cormorant Infant" panose="00000500000000000000" pitchFamily="2" charset="0"/>
              </a:rPr>
              <a:t>Hintergrundbild: </a:t>
            </a:r>
          </a:p>
          <a:p>
            <a:pPr>
              <a:lnSpc>
                <a:spcPct val="120000"/>
              </a:lnSpc>
            </a:pPr>
            <a:r>
              <a:rPr lang="de-AT" sz="4200" b="1" dirty="0">
                <a:solidFill>
                  <a:srgbClr val="002060"/>
                </a:solidFill>
                <a:latin typeface="Cormorant Infant" panose="00000500000000000000" pitchFamily="2" charset="0"/>
              </a:rPr>
              <a:t>Elisabeth </a:t>
            </a:r>
            <a:r>
              <a:rPr lang="de-AT" sz="4200" b="1" dirty="0" err="1">
                <a:solidFill>
                  <a:srgbClr val="002060"/>
                </a:solidFill>
                <a:latin typeface="Cormorant Infant" panose="00000500000000000000" pitchFamily="2" charset="0"/>
              </a:rPr>
              <a:t>Nefischer</a:t>
            </a:r>
            <a:endParaRPr lang="de-AT" sz="4200" b="1" dirty="0">
              <a:solidFill>
                <a:srgbClr val="002060"/>
              </a:solidFill>
              <a:latin typeface="Cormorant Infant" panose="00000500000000000000" pitchFamily="2" charset="0"/>
            </a:endParaRPr>
          </a:p>
          <a:p>
            <a:pPr>
              <a:lnSpc>
                <a:spcPct val="120000"/>
              </a:lnSpc>
            </a:pPr>
            <a:endParaRPr lang="de-AT" sz="4200" b="1" dirty="0">
              <a:solidFill>
                <a:srgbClr val="002060"/>
              </a:solidFill>
              <a:latin typeface="Cormorant Infant" panose="00000500000000000000" pitchFamily="2" charset="0"/>
            </a:endParaRPr>
          </a:p>
          <a:p>
            <a:pPr>
              <a:lnSpc>
                <a:spcPct val="120000"/>
              </a:lnSpc>
            </a:pPr>
            <a:r>
              <a:rPr lang="de-AT" sz="3400" b="1" dirty="0">
                <a:solidFill>
                  <a:srgbClr val="002060"/>
                </a:solidFill>
                <a:latin typeface="Cormorant Infant" panose="00000500000000000000" pitchFamily="2" charset="0"/>
              </a:rPr>
              <a:t>Notenmaterial mit freundlicher Genehmigung von </a:t>
            </a:r>
          </a:p>
          <a:p>
            <a:pPr>
              <a:lnSpc>
                <a:spcPct val="120000"/>
              </a:lnSpc>
            </a:pPr>
            <a:r>
              <a:rPr lang="de-AT" sz="3400" b="1" dirty="0">
                <a:solidFill>
                  <a:srgbClr val="002060"/>
                </a:solidFill>
                <a:latin typeface="Cormorant Infant" panose="00000500000000000000" pitchFamily="2" charset="0"/>
              </a:rPr>
              <a:t>Ateliers et Presses de Taizé</a:t>
            </a:r>
          </a:p>
          <a:p>
            <a:pPr>
              <a:lnSpc>
                <a:spcPct val="120000"/>
              </a:lnSpc>
            </a:pPr>
            <a:r>
              <a:rPr lang="de-AT" sz="3400" b="1" dirty="0">
                <a:solidFill>
                  <a:srgbClr val="002060"/>
                </a:solidFill>
                <a:latin typeface="Cormorant Infant" panose="00000500000000000000" pitchFamily="2" charset="0"/>
              </a:rPr>
              <a:t>Communauté CS 10004</a:t>
            </a:r>
          </a:p>
          <a:p>
            <a:pPr>
              <a:lnSpc>
                <a:spcPct val="120000"/>
              </a:lnSpc>
            </a:pPr>
            <a:r>
              <a:rPr lang="de-AT" sz="3400" b="1" dirty="0">
                <a:solidFill>
                  <a:srgbClr val="002060"/>
                </a:solidFill>
                <a:latin typeface="Cormorant Infant" panose="00000500000000000000" pitchFamily="2" charset="0"/>
              </a:rPr>
              <a:t>71250 TAIZE</a:t>
            </a:r>
          </a:p>
          <a:p>
            <a:pPr>
              <a:lnSpc>
                <a:spcPct val="120000"/>
              </a:lnSpc>
            </a:pPr>
            <a:r>
              <a:rPr lang="de-AT" sz="3400" b="1" dirty="0">
                <a:solidFill>
                  <a:srgbClr val="002060"/>
                </a:solidFill>
                <a:latin typeface="Cormorant Infant" panose="00000500000000000000" pitchFamily="2" charset="0"/>
              </a:rPr>
              <a:t>FRANCE</a:t>
            </a:r>
          </a:p>
          <a:p>
            <a:pPr>
              <a:lnSpc>
                <a:spcPct val="120000"/>
              </a:lnSpc>
            </a:pPr>
            <a:endParaRPr lang="de-AT" sz="15400" b="1" dirty="0">
              <a:solidFill>
                <a:srgbClr val="002060"/>
              </a:solidFill>
              <a:latin typeface="Cormorant Infant" panose="000005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343635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479</Words>
  <Application>Microsoft Office PowerPoint</Application>
  <PresentationFormat>Breitbild</PresentationFormat>
  <Paragraphs>64</Paragraphs>
  <Slides>24</Slides>
  <Notes>0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4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24</vt:i4>
      </vt:variant>
    </vt:vector>
  </HeadingPairs>
  <TitlesOfParts>
    <vt:vector size="29" baseType="lpstr">
      <vt:lpstr>Arial</vt:lpstr>
      <vt:lpstr>Calibri</vt:lpstr>
      <vt:lpstr>Calibri Light</vt:lpstr>
      <vt:lpstr>Cormorant Infant</vt:lpstr>
      <vt:lpstr>Office</vt:lpstr>
      <vt:lpstr>Auf dem WEG   </vt:lpstr>
      <vt:lpstr>PowerPoint-Präsentation</vt:lpstr>
      <vt:lpstr>Auf dem WEG   </vt:lpstr>
      <vt:lpstr>PowerPoint-Präsentation</vt:lpstr>
      <vt:lpstr>   </vt:lpstr>
      <vt:lpstr>Wofür bin ich dankbar? Wofür erbitte ich Gottes Begleitung?    </vt:lpstr>
      <vt:lpstr>PowerPoint-Präsentation</vt:lpstr>
      <vt:lpstr>PowerPoint-Präsentation</vt:lpstr>
      <vt:lpstr>PowerPoint-Präsentation</vt:lpstr>
      <vt:lpstr>PowerPoint-Präsentation</vt:lpstr>
      <vt:lpstr>Mit den Augen der Liebe auf meinen Weg blicken.  Ein paar Minuten Stille …    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Susanna Konnerth</dc:creator>
  <cp:lastModifiedBy>Susanna Konnerth</cp:lastModifiedBy>
  <cp:revision>5</cp:revision>
  <dcterms:created xsi:type="dcterms:W3CDTF">2024-09-15T07:42:48Z</dcterms:created>
  <dcterms:modified xsi:type="dcterms:W3CDTF">2024-09-20T13:21:48Z</dcterms:modified>
</cp:coreProperties>
</file>