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59" r:id="rId5"/>
    <p:sldId id="261" r:id="rId6"/>
    <p:sldId id="262" r:id="rId7"/>
    <p:sldId id="265" r:id="rId8"/>
    <p:sldId id="266" r:id="rId9"/>
    <p:sldId id="267" r:id="rId10"/>
    <p:sldId id="268" r:id="rId11"/>
    <p:sldId id="269" r:id="rId12"/>
  </p:sldIdLst>
  <p:sldSz cx="12192000" cy="6858000"/>
  <p:notesSz cx="6797675" cy="9928225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" y="6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409-2F95-4EFF-9F02-A118202837CF}" type="datetimeFigureOut">
              <a:rPr lang="de-DE" smtClean="0"/>
              <a:t>03.04.2019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3B9B-480A-4843-9571-524550D60CD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01758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409-2F95-4EFF-9F02-A118202837CF}" type="datetimeFigureOut">
              <a:rPr lang="de-DE" smtClean="0"/>
              <a:t>03.04.2019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3B9B-480A-4843-9571-524550D60CD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78938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409-2F95-4EFF-9F02-A118202837CF}" type="datetimeFigureOut">
              <a:rPr lang="de-DE" smtClean="0"/>
              <a:t>03.04.2019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3B9B-480A-4843-9571-524550D60CD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19960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409-2F95-4EFF-9F02-A118202837CF}" type="datetimeFigureOut">
              <a:rPr lang="de-DE" smtClean="0"/>
              <a:t>03.04.2019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3B9B-480A-4843-9571-524550D60CD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70867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409-2F95-4EFF-9F02-A118202837CF}" type="datetimeFigureOut">
              <a:rPr lang="de-DE" smtClean="0"/>
              <a:t>03.04.2019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3B9B-480A-4843-9571-524550D60CD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61839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409-2F95-4EFF-9F02-A118202837CF}" type="datetimeFigureOut">
              <a:rPr lang="de-DE" smtClean="0"/>
              <a:t>03.04.2019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3B9B-480A-4843-9571-524550D60CD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9649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409-2F95-4EFF-9F02-A118202837CF}" type="datetimeFigureOut">
              <a:rPr lang="de-DE" smtClean="0"/>
              <a:t>03.04.2019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3B9B-480A-4843-9571-524550D60CD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96818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409-2F95-4EFF-9F02-A118202837CF}" type="datetimeFigureOut">
              <a:rPr lang="de-DE" smtClean="0"/>
              <a:t>03.04.2019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3B9B-480A-4843-9571-524550D60CD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74886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409-2F95-4EFF-9F02-A118202837CF}" type="datetimeFigureOut">
              <a:rPr lang="de-DE" smtClean="0"/>
              <a:t>03.04.2019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3B9B-480A-4843-9571-524550D60CD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15823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409-2F95-4EFF-9F02-A118202837CF}" type="datetimeFigureOut">
              <a:rPr lang="de-DE" smtClean="0"/>
              <a:t>03.04.2019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3B9B-480A-4843-9571-524550D60CD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2346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409-2F95-4EFF-9F02-A118202837CF}" type="datetimeFigureOut">
              <a:rPr lang="de-DE" smtClean="0"/>
              <a:t>03.04.2019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3B9B-480A-4843-9571-524550D60CD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84902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53409-2F95-4EFF-9F02-A118202837CF}" type="datetimeFigureOut">
              <a:rPr lang="de-DE" smtClean="0"/>
              <a:t>03.04.2019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C3B9B-480A-4843-9571-524550D60CD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88480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62" y="719137"/>
            <a:ext cx="10810875" cy="541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55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1580606" y="573973"/>
            <a:ext cx="8711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 smtClean="0"/>
              <a:t>Johann Gruber als Anstoß für Forschung und Vermittlung</a:t>
            </a:r>
            <a:endParaRPr lang="de-DE" sz="2800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56" y="2309346"/>
            <a:ext cx="5422166" cy="4049889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238" y="2309346"/>
            <a:ext cx="5399852" cy="4049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635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 5" descr="Bildschirmfoto 2019-01-30 um 22.25.5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896348"/>
            <a:ext cx="9144000" cy="4580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47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Bildschirmfoto 2019-01-30 um 22.28.0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166176"/>
            <a:ext cx="9144000" cy="3633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43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Bildschirmfoto 2019-01-30 um 22.32.2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597566"/>
            <a:ext cx="9144000" cy="5264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69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Bildschirmfoto 2019-01-30 um 22.30.4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73479"/>
            <a:ext cx="9144000" cy="5942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57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515" y="764855"/>
            <a:ext cx="7804574" cy="372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92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1363286" y="1546167"/>
            <a:ext cx="1945179" cy="10806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tx1"/>
                </a:solidFill>
              </a:rPr>
              <a:t>I. BIOGRAPHIE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7833360" y="1546167"/>
            <a:ext cx="1945179" cy="10806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tx1"/>
                </a:solidFill>
              </a:rPr>
              <a:t>II. REZEPTION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4" name="Textfeld 3"/>
          <p:cNvSpPr txBox="1"/>
          <p:nvPr/>
        </p:nvSpPr>
        <p:spPr>
          <a:xfrm>
            <a:off x="2144686" y="368852"/>
            <a:ext cx="6907876" cy="646331"/>
          </a:xfrm>
          <a:prstGeom prst="rect">
            <a:avLst/>
          </a:prstGeom>
          <a:noFill/>
          <a:ln w="317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/>
              <a:t>ARCHIV: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Johann Gruber – Sammlung Christoph Freudenthaler</a:t>
            </a: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1363286" y="3042459"/>
            <a:ext cx="1945179" cy="42394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1.Familie - Werdegang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7" name="Rechteck 6"/>
          <p:cNvSpPr/>
          <p:nvPr/>
        </p:nvSpPr>
        <p:spPr>
          <a:xfrm>
            <a:off x="1379911" y="3636464"/>
            <a:ext cx="1945179" cy="42394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2. Publikationen </a:t>
            </a:r>
            <a:r>
              <a:rPr lang="de-DE" sz="1400" dirty="0" err="1" smtClean="0">
                <a:solidFill>
                  <a:schemeClr val="tx1"/>
                </a:solidFill>
              </a:rPr>
              <a:t>Gruber´s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1379910" y="4212975"/>
            <a:ext cx="1945179" cy="42394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3. Zeitzeugen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1379910" y="4782203"/>
            <a:ext cx="1945179" cy="42394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4. Biographien</a:t>
            </a:r>
            <a:r>
              <a:rPr lang="de-DE" sz="1400" dirty="0" smtClean="0"/>
              <a:t> </a:t>
            </a:r>
            <a:endParaRPr lang="de-DE" sz="1400" dirty="0"/>
          </a:p>
        </p:txBody>
      </p:sp>
      <p:sp>
        <p:nvSpPr>
          <p:cNvPr id="10" name="Rechteck 9"/>
          <p:cNvSpPr/>
          <p:nvPr/>
        </p:nvSpPr>
        <p:spPr>
          <a:xfrm>
            <a:off x="1379910" y="5383491"/>
            <a:ext cx="1945179" cy="42394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5. Rechtsprechung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1" name="Rechteck 10"/>
          <p:cNvSpPr/>
          <p:nvPr/>
        </p:nvSpPr>
        <p:spPr>
          <a:xfrm>
            <a:off x="6337067" y="3042458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1. Gedenk-organisationen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9365669" y="3042457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2. Veranstaltungen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6337067" y="3636463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3.Kunst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9365669" y="3636462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4. Wissenschaft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5" name="Rechteck 14"/>
          <p:cNvSpPr/>
          <p:nvPr/>
        </p:nvSpPr>
        <p:spPr>
          <a:xfrm>
            <a:off x="6337067" y="4230468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5. Didaktik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6" name="Rechteck 15"/>
          <p:cNvSpPr/>
          <p:nvPr/>
        </p:nvSpPr>
        <p:spPr>
          <a:xfrm>
            <a:off x="9365669" y="4212975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6. Liturgie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7" name="Rechteck 16"/>
          <p:cNvSpPr/>
          <p:nvPr/>
        </p:nvSpPr>
        <p:spPr>
          <a:xfrm>
            <a:off x="6337067" y="4782203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7. Kirche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8" name="Rechteck 17"/>
          <p:cNvSpPr/>
          <p:nvPr/>
        </p:nvSpPr>
        <p:spPr>
          <a:xfrm>
            <a:off x="9365668" y="4789488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8. Presse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9" name="Rechteck 18"/>
          <p:cNvSpPr/>
          <p:nvPr/>
        </p:nvSpPr>
        <p:spPr>
          <a:xfrm>
            <a:off x="7905404" y="5383491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9. Mediensammlung</a:t>
            </a:r>
            <a:endParaRPr lang="de-DE" sz="1400" dirty="0">
              <a:solidFill>
                <a:schemeClr val="tx1"/>
              </a:solidFill>
            </a:endParaRPr>
          </a:p>
        </p:txBody>
      </p:sp>
      <p:pic>
        <p:nvPicPr>
          <p:cNvPr id="20" name="Grafik 1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858" y="242658"/>
            <a:ext cx="1421479" cy="910322"/>
          </a:xfrm>
          <a:prstGeom prst="rect">
            <a:avLst/>
          </a:prstGeom>
          <a:noFill/>
        </p:spPr>
      </p:pic>
      <p:cxnSp>
        <p:nvCxnSpPr>
          <p:cNvPr id="22" name="Gerader Verbinder 21"/>
          <p:cNvCxnSpPr>
            <a:endCxn id="2" idx="0"/>
          </p:cNvCxnSpPr>
          <p:nvPr/>
        </p:nvCxnSpPr>
        <p:spPr>
          <a:xfrm flipH="1">
            <a:off x="2335876" y="1015183"/>
            <a:ext cx="564342" cy="530984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Gerader Verbinder 23"/>
          <p:cNvCxnSpPr>
            <a:endCxn id="3" idx="0"/>
          </p:cNvCxnSpPr>
          <p:nvPr/>
        </p:nvCxnSpPr>
        <p:spPr>
          <a:xfrm>
            <a:off x="8026400" y="1015183"/>
            <a:ext cx="779550" cy="530984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hteck 24"/>
          <p:cNvSpPr/>
          <p:nvPr/>
        </p:nvSpPr>
        <p:spPr>
          <a:xfrm>
            <a:off x="4854405" y="1290777"/>
            <a:ext cx="1488438" cy="540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tx1"/>
                </a:solidFill>
              </a:rPr>
              <a:t>ARCHIV-VERZEICHNIS</a:t>
            </a:r>
            <a:endParaRPr lang="de-DE" b="1" dirty="0">
              <a:solidFill>
                <a:schemeClr val="tx1"/>
              </a:solidFill>
            </a:endParaRPr>
          </a:p>
        </p:txBody>
      </p:sp>
      <p:cxnSp>
        <p:nvCxnSpPr>
          <p:cNvPr id="26" name="Gerader Verbinder 25"/>
          <p:cNvCxnSpPr>
            <a:stCxn id="4" idx="2"/>
            <a:endCxn id="25" idx="0"/>
          </p:cNvCxnSpPr>
          <p:nvPr/>
        </p:nvCxnSpPr>
        <p:spPr>
          <a:xfrm>
            <a:off x="5598624" y="1015183"/>
            <a:ext cx="0" cy="275594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feld 28"/>
          <p:cNvSpPr txBox="1"/>
          <p:nvPr/>
        </p:nvSpPr>
        <p:spPr>
          <a:xfrm>
            <a:off x="4294909" y="6428508"/>
            <a:ext cx="32419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dirty="0" smtClean="0"/>
              <a:t>www.johann-gruber.at</a:t>
            </a:r>
            <a:endParaRPr lang="de-DE" sz="1400" dirty="0"/>
          </a:p>
        </p:txBody>
      </p:sp>
    </p:spTree>
    <p:extLst>
      <p:ext uri="{BB962C8B-B14F-4D97-AF65-F5344CB8AC3E}">
        <p14:creationId xmlns:p14="http://schemas.microsoft.com/office/powerpoint/2010/main" val="270203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6" r="13174"/>
          <a:stretch/>
        </p:blipFill>
        <p:spPr>
          <a:xfrm>
            <a:off x="3298371" y="857250"/>
            <a:ext cx="532311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930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9813" y="402772"/>
            <a:ext cx="8760479" cy="606657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7757560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947057" y="1103654"/>
            <a:ext cx="4060371" cy="4411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Bewahre uns Gott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Bewahre </a:t>
            </a: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uns, Gott, behüte uns, Gott,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sei mit uns auf unseren Wegen.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/: Sei Quelle und Brot in Wüstennot,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sei um uns mit deinem Segen.:/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Bewahre </a:t>
            </a: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uns, Gott, behüte uns, Gott,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sei mit uns in allem Leiden.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/: Voll Wärme und Licht im Angesicht, 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sei nahe in schweren Zweiten. :/</a:t>
            </a:r>
            <a:endParaRPr lang="de-DE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6694714" y="1934523"/>
            <a:ext cx="4136572" cy="3580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Bewahre </a:t>
            </a: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uns, Gott, behüte uns, Gott,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sei mit uns vor allem Bösen.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/: Sei Hilfe, sei Kraft, die Frieden schafft, 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sei in uns, um uns zu erlösen.:/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Bewahre </a:t>
            </a: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uns, Gott, behüte uns, Gott,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sei mit uns durch deinen Segen.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/: Dein Heiliger Geist, der Leben verheißt, 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sei um uns auf unseren Wegen.:/</a:t>
            </a:r>
            <a:endParaRPr lang="de-DE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541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</Words>
  <Application>Microsoft Office PowerPoint</Application>
  <PresentationFormat>Breitbild</PresentationFormat>
  <Paragraphs>40</Paragraphs>
  <Slides>11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Dioezese Linz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Thomas Schlager-Weidinger</dc:creator>
  <cp:lastModifiedBy>Thomas Schlager-Weidinger</cp:lastModifiedBy>
  <cp:revision>19</cp:revision>
  <cp:lastPrinted>2019-04-01T11:22:31Z</cp:lastPrinted>
  <dcterms:created xsi:type="dcterms:W3CDTF">2019-04-01T09:57:56Z</dcterms:created>
  <dcterms:modified xsi:type="dcterms:W3CDTF">2019-04-03T11:41:02Z</dcterms:modified>
</cp:coreProperties>
</file>