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F480CC-3E2C-51D2-F773-75C6C0FCFB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3A1AE51-0C66-6CD6-89C8-D11DA6989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69CA980-7E69-F82A-7C69-483428F99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6758FE-1629-50F7-DEFF-F4A4CAB03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88D60D1-B2B3-8B5C-934E-B211126B4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36404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57EB94-5698-15A8-DD9B-721B63166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44DA1CD-50F4-46DF-8110-47D9797D2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FC130F-6699-635E-27BC-EDB0C4123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F56A0EA-0B2B-74F8-0563-08103D9A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FC5AD66-3322-4E30-AEB1-28CB7AB6C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33083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DE62F2-C093-1340-1CDD-E2F22A5F9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28451B3-FF67-4229-0ABD-70B1918F9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31FF1AE-A892-D6A7-CBB7-D2BB2E360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C2516F7-7CC0-BEB1-BB07-1B7F68324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226175-FEE9-6EC9-1936-AE9C1810A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382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B9C557-50B9-1730-6070-344654B29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F38E48-ABC3-7B28-58F2-47D32057C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857FD42-E4C0-C856-408F-31D826A2A2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6AC46E5-3C12-91B7-642B-FB878197E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2DBE68C-FBDE-9AC3-AB21-AC0C0C10C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CD8E491-D2B4-E748-F11A-89303F24C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16303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1CC342-B90C-AF2F-A5FF-30A799B97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CCDD9CA-5C91-E566-3B83-EBB6A16F7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9EA64B7-FAC6-C0EF-47D1-F520E5A0E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02DD6B2-E760-B242-A35E-2988C296AC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613FD4A-BFB7-E071-A2FC-E72B797FE3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76FDF9D-2D40-392E-6F88-80018A9C9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A58F4BF-1612-ECD2-7758-0BA2E804F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A62EDC8-4853-05EF-1269-61AADF145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52312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41B852-6379-00F5-C33B-064E9495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FB58738-9A18-5CF2-9B0F-DBFE78D35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E6848E7-D3CA-5681-2B9A-4FC28C698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0D98519-591F-7DA4-3AA4-A1FE5B0DC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36355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07FAFDC-5A44-05FA-887E-2CDFEAF8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7A1423B-8AF9-2000-E1F2-9915863C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D033C7C-8D5A-2669-29E9-AF531F69D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34099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5C1086-06AC-3099-BCE3-54BD2F505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98813C-8569-7F3D-CA43-D26AE46B6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2A982AC-BD49-1602-9C39-A55812C333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844DDB1-FD62-0F09-A99A-506C9773C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0C66A6E-2C9F-2A64-C7BF-4A721C26D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33B176C-C3A2-5773-B3BE-CB7C202F9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00011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72EC4D-A4F3-B27D-E759-3BC838575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59169CA-360C-440F-AEDA-5E34548106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DF8787F-4934-2842-53DF-E5DCF0581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6FA8865-811F-37EC-A041-E21CFAA21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A84FDF8-FF61-C24A-49F4-665E64CCC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DD5E6DD-D419-3D18-32D4-25D9107D2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68120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9D2D3D-FC62-CEF0-2DA4-A67C9C949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28A40E7-3324-DCA7-6399-9410881E42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88CD046-0DD6-67C3-C88E-2DA646951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21EA530-379B-AC3F-EF4B-B0424C415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CC720A0-1923-BA87-F477-85E386613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4102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B325765-F8C8-A1D2-540F-18091F30C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876EA8C-B1A2-7D94-BBD6-2BFB8AA792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45BCB93-0D7C-E19F-F185-832BA2784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BA8BC3-0237-A83E-F983-6D353203E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5FA7CC5-8A49-4CB6-CCDD-092F860A9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25368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3000"/>
                    </a14:imgEffect>
                    <a14:imgEffect>
                      <a14:saturation sat="110000"/>
                    </a14:imgEffect>
                    <a14:imgEffect>
                      <a14:brightnessContrast bright="7000" contrast="-1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327975D-79DA-E0C0-D03C-43635714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D70EF9-7973-D8D9-0DC1-B92964A0C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2EDF6E6-30EE-E92D-168F-92B9ED2E0E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ED931-AC74-40C0-9D71-09B34FFA20C1}" type="datetimeFigureOut">
              <a:rPr lang="de-AT" smtClean="0"/>
              <a:t>11.05.2025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21ECD6-E1B4-2FA7-F574-3B1B04C75E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2E24761-2F4E-D124-67BA-76F662ED37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7F3E1-7045-421B-86AF-8CC027AB1CC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9439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EABC72-C720-242A-B8CF-F5956BF7A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2402" y="3429000"/>
            <a:ext cx="6067195" cy="1926789"/>
          </a:xfrm>
        </p:spPr>
        <p:txBody>
          <a:bodyPr>
            <a:normAutofit/>
          </a:bodyPr>
          <a:lstStyle/>
          <a:p>
            <a:r>
              <a:rPr lang="de-AT" sz="49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Liebend angeschaut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557191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8D9F9D28-DFE8-DC64-611D-8AB798130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4306" y="508581"/>
            <a:ext cx="8803387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43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CB16E-1EB8-88E0-FF05-77B53C6EE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CD1E6D-576A-96C4-8180-184A65FA97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2402" y="3429000"/>
            <a:ext cx="6067195" cy="1926789"/>
          </a:xfrm>
        </p:spPr>
        <p:txBody>
          <a:bodyPr>
            <a:normAutofit/>
          </a:bodyPr>
          <a:lstStyle/>
          <a:p>
            <a:r>
              <a:rPr lang="de-AT" sz="49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Liebend angeschaut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115004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FCFD732-2E51-F482-B064-848586524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980" y="369020"/>
            <a:ext cx="9834039" cy="611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39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673482-149F-41CE-808F-E92035C2C5A0}"/>
              </a:ext>
            </a:extLst>
          </p:cNvPr>
          <p:cNvSpPr txBox="1">
            <a:spLocks/>
          </p:cNvSpPr>
          <p:nvPr/>
        </p:nvSpPr>
        <p:spPr>
          <a:xfrm>
            <a:off x="3404382" y="323556"/>
            <a:ext cx="5356190" cy="4487595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  <a:buNone/>
            </a:pPr>
            <a:endParaRPr lang="de-DE" sz="11200" b="1" dirty="0">
              <a:solidFill>
                <a:srgbClr val="002060"/>
              </a:solidFill>
              <a:latin typeface="Cormorant Infant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buNone/>
            </a:pPr>
            <a:r>
              <a:rPr lang="de-DE" sz="11200" b="1" dirty="0" err="1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Joh</a:t>
            </a: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13, 33a. 34-35</a:t>
            </a:r>
            <a:endParaRPr lang="de-AT" sz="11200" b="1" dirty="0">
              <a:solidFill>
                <a:srgbClr val="002060"/>
              </a:solidFill>
              <a:effectLst/>
              <a:latin typeface="Cormorant Infant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Meine Kinder, ich bin nur noch </a:t>
            </a:r>
          </a:p>
          <a:p>
            <a:pPr algn="ctr">
              <a:lnSpc>
                <a:spcPct val="107000"/>
              </a:lnSpc>
            </a:pP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kurze Zeit bei euch.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Ein neues Gebot gebe ich euch: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Liebt einander!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Wie ich euch geliebt habe,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  so sollt auch ihr einander lieben.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Daran werden alle erkennen, </a:t>
            </a:r>
          </a:p>
          <a:p>
            <a:pPr algn="ctr">
              <a:lnSpc>
                <a:spcPct val="107000"/>
              </a:lnSpc>
            </a:pP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dass ihr meine Jünger seid:</a:t>
            </a:r>
            <a:b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1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wenn ihr einander liebt.</a:t>
            </a:r>
            <a:endParaRPr lang="de-AT" sz="11200" b="1" dirty="0">
              <a:solidFill>
                <a:srgbClr val="002060"/>
              </a:solidFill>
              <a:effectLst/>
              <a:latin typeface="Cormorant Infant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287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FEB8503-624F-116E-9D3F-DA935C0B6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669" y="718675"/>
            <a:ext cx="10240662" cy="210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17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74709-7561-5E64-2D2C-58972FD77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381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808B8-D1B4-F293-43DC-6EB61091F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402256-BB84-4325-BB08-D888F68DEB7D}"/>
              </a:ext>
            </a:extLst>
          </p:cNvPr>
          <p:cNvSpPr txBox="1">
            <a:spLocks/>
          </p:cNvSpPr>
          <p:nvPr/>
        </p:nvSpPr>
        <p:spPr>
          <a:xfrm>
            <a:off x="3162886" y="460717"/>
            <a:ext cx="5866228" cy="5936566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Denk Du in mir, o Jesus,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dann denk ich licht und klar. </a:t>
            </a: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Sprich Du aus mir, o Jesus,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dann </a:t>
            </a:r>
            <a:r>
              <a:rPr lang="de-AT" sz="5100" b="1" dirty="0" err="1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sprech</a:t>
            </a: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’ ich mild und wahr. </a:t>
            </a: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5100" b="1" dirty="0" err="1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Wirk</a:t>
            </a: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’ Du durch mich, o Jesus,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gerecht ist dann mein Tun, </a:t>
            </a: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geheiligt meine Arbeit,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geheiligt auch mein </a:t>
            </a:r>
            <a:r>
              <a:rPr lang="de-AT" sz="5100" b="1" dirty="0" err="1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Ruh’n</a:t>
            </a: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Durchdring’ mein ganzes Wesen,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erfüll’ mein ganzes Sein, </a:t>
            </a: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dass man aus mir kann lesen </a:t>
            </a:r>
          </a:p>
          <a:p>
            <a:pPr algn="ctr">
              <a:lnSpc>
                <a:spcPct val="107000"/>
              </a:lnSpc>
              <a:buNone/>
            </a:pPr>
            <a: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die große Liebe Dein.</a:t>
            </a:r>
          </a:p>
          <a:p>
            <a:pPr algn="ctr">
              <a:lnSpc>
                <a:spcPct val="107000"/>
              </a:lnSpc>
              <a:buNone/>
            </a:pPr>
            <a:br>
              <a:rPr lang="de-AT" sz="51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32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(Mündliche Überlieferung)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de-AT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220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0C70D-F871-8DF1-81AB-6BBB31634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E651E6-B7C6-9707-1BC4-6BE249FE5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2420" y="3921369"/>
            <a:ext cx="7108540" cy="1926789"/>
          </a:xfrm>
        </p:spPr>
        <p:txBody>
          <a:bodyPr>
            <a:normAutofit/>
          </a:bodyPr>
          <a:lstStyle/>
          <a:p>
            <a:r>
              <a:rPr lang="de-AT" sz="49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Ein paar Minuten Stille …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224923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CDC1882-98C7-3281-BDD8-3870C41173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104" y="835498"/>
            <a:ext cx="8093791" cy="189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276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84CA0-CDFD-75FB-8149-9956CA5D9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835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2A8B4A7-57F6-5782-720B-819A79C0C646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10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96862" y="260280"/>
            <a:ext cx="9398276" cy="4770959"/>
          </a:xfrm>
          <a:prstGeom prst="rect">
            <a:avLst/>
          </a:prstGeom>
          <a:solidFill>
            <a:schemeClr val="bg1"/>
          </a:solidFill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1699381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82CBA-DC5A-886F-AB64-5AC0095BE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73E5D8-1E33-2C3C-0824-414ECF6D6D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1730" y="3654083"/>
            <a:ext cx="7108540" cy="1926789"/>
          </a:xfrm>
        </p:spPr>
        <p:txBody>
          <a:bodyPr>
            <a:normAutofit/>
          </a:bodyPr>
          <a:lstStyle/>
          <a:p>
            <a:r>
              <a:rPr lang="de-AT" sz="49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Vater unser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651080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E977A-9C11-9198-2EC1-0D3029134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68D6B3-0B2F-6A88-CBB7-FBC0305B3EEA}"/>
              </a:ext>
            </a:extLst>
          </p:cNvPr>
          <p:cNvSpPr txBox="1">
            <a:spLocks/>
          </p:cNvSpPr>
          <p:nvPr/>
        </p:nvSpPr>
        <p:spPr>
          <a:xfrm>
            <a:off x="3221501" y="374552"/>
            <a:ext cx="5748997" cy="6108896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  <a:buNone/>
            </a:pP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Gott, du schenkst uns ein weites Herz </a:t>
            </a:r>
          </a:p>
          <a:p>
            <a:pPr algn="ctr">
              <a:lnSpc>
                <a:spcPct val="107000"/>
              </a:lnSpc>
              <a:buNone/>
            </a:pP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und eine große Freiheit.</a:t>
            </a:r>
            <a:endParaRPr lang="de-AT" sz="2000" b="1" dirty="0">
              <a:solidFill>
                <a:srgbClr val="002060"/>
              </a:solidFill>
              <a:effectLst/>
              <a:latin typeface="Cormorant Infant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Wir bitten dich für die neue Woche.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Auf vieles freuen wir uns schon.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Auf Menschen, mit denen wir gerne zu tun haben,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auf Gespräche, die wir fortsetzen können,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auf Arbeit, die uns ausfüllt.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Vor manchem graut uns.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Streit, der nicht sein muss,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Eitelkeit, mit der wir nicht umgehen können,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Worte, die wieder nur verletzen.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Begleite uns in die neue Woche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mit deiner Liebe,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die allen Dingen und Erfahrungen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einen neuen Glanz schenkt.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Dann sehen wir den neuen Himmel,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die neue Erde</a:t>
            </a:r>
            <a:b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Christus, unserem Herrn. – Amen.</a:t>
            </a:r>
            <a:endParaRPr lang="de-AT" sz="2000" b="1" dirty="0">
              <a:solidFill>
                <a:srgbClr val="002060"/>
              </a:solidFill>
              <a:effectLst/>
              <a:latin typeface="Cormorant Infant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de-DE" sz="2000" b="1" dirty="0">
                <a:solidFill>
                  <a:srgbClr val="002060"/>
                </a:solidFill>
                <a:effectLst/>
                <a:latin typeface="Cormorant Infan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185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ED58E-4264-7D37-8FF5-4DFCF4D17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09B5327-AAF1-64E1-15DB-80C659E6F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148" y="358653"/>
            <a:ext cx="7835703" cy="614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96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2A589-BA67-9671-F225-0259C5CE6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B1163D02-BEC8-32D7-0072-A4A94D6B69EF}"/>
              </a:ext>
            </a:extLst>
          </p:cNvPr>
          <p:cNvSpPr txBox="1">
            <a:spLocks/>
          </p:cNvSpPr>
          <p:nvPr/>
        </p:nvSpPr>
        <p:spPr>
          <a:xfrm>
            <a:off x="844063" y="480061"/>
            <a:ext cx="4164035" cy="3416690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Hintergrundbild: 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Birgit Schopf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AT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rmorant Infant" panose="000005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Notenmaterial mit freundlicher Genehmigung von 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Ateliers et Presses de Taizé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Communauté CS 10004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71250 TAIZE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FRANCE</a:t>
            </a:r>
          </a:p>
        </p:txBody>
      </p:sp>
    </p:spTree>
    <p:extLst>
      <p:ext uri="{BB962C8B-B14F-4D97-AF65-F5344CB8AC3E}">
        <p14:creationId xmlns:p14="http://schemas.microsoft.com/office/powerpoint/2010/main" val="4283102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320</Words>
  <Application>Microsoft Office PowerPoint</Application>
  <PresentationFormat>Breitbild</PresentationFormat>
  <Paragraphs>29</Paragraphs>
  <Slides>16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Cormorant Infant</vt:lpstr>
      <vt:lpstr>Office</vt:lpstr>
      <vt:lpstr>Liebend angeschaut</vt:lpstr>
      <vt:lpstr>PowerPoint-Präsentation</vt:lpstr>
      <vt:lpstr>Liebend angeschaut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Ein paar Minuten Stille …</vt:lpstr>
      <vt:lpstr>PowerPoint-Präsentation</vt:lpstr>
      <vt:lpstr>PowerPoint-Präsentation</vt:lpstr>
      <vt:lpstr>PowerPoint-Präsentation</vt:lpstr>
      <vt:lpstr>Vater unser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Susanna Konnerth</dc:creator>
  <cp:lastModifiedBy>Susanna Konnerth</cp:lastModifiedBy>
  <cp:revision>4</cp:revision>
  <dcterms:created xsi:type="dcterms:W3CDTF">2025-05-11T11:59:04Z</dcterms:created>
  <dcterms:modified xsi:type="dcterms:W3CDTF">2025-05-11T12:51:50Z</dcterms:modified>
</cp:coreProperties>
</file>