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806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E2A504D-B7A4-ECEF-E3EE-D3539F771F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8CDC1A8-DDA2-134D-54DE-6470195220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50DEE8A-B2D4-449B-92D0-666C538AC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90C78-7C71-485E-8814-B719D8C098B5}" type="datetimeFigureOut">
              <a:rPr lang="de-AT" smtClean="0"/>
              <a:t>06.12.2025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D3780CC-F7F1-0AC4-6B23-5B8F54342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BFF9374-C879-7D9F-76F5-A744A4EA1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95E79-B22C-47C5-A2D0-3DEC266A1DF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766562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8A8C9A-FD20-3B79-B169-2F667C865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C20FB86-ED64-1B18-32AA-472A24571F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2774000-90BC-896E-AEE8-AADC7E001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90C78-7C71-485E-8814-B719D8C098B5}" type="datetimeFigureOut">
              <a:rPr lang="de-AT" smtClean="0"/>
              <a:t>06.12.2025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CA6932D-B3FD-A887-4C7E-D6624EB02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63BD01E-F544-05D1-915C-6236C7B76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95E79-B22C-47C5-A2D0-3DEC266A1DF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341941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688A7E-86C1-F8F7-FFF7-DE25AF8B3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4939D51-1F7D-7AF1-8A13-6F37D5B68A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FBF49B1-CCFD-F4DB-1D28-DA1B60A1FC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90C78-7C71-485E-8814-B719D8C098B5}" type="datetimeFigureOut">
              <a:rPr lang="de-AT" smtClean="0"/>
              <a:t>06.12.2025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5308154-332F-F5BB-D51E-5AAFF2968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55BB645-729D-07AD-7B8E-988EF1470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95E79-B22C-47C5-A2D0-3DEC266A1DF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900501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1E896E6-83D8-19B0-C542-9E599D15B1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E7FB5ED-1118-3BE6-1B7D-96B33D4615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B73AF8C-152C-F837-AC52-ECC51BCB9B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74AE655-976A-664F-7326-11AC0123FF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90C78-7C71-485E-8814-B719D8C098B5}" type="datetimeFigureOut">
              <a:rPr lang="de-AT" smtClean="0"/>
              <a:t>06.12.2025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76C337E-9569-D173-0793-BF8702F83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8F5A298-FECA-122F-398E-6CDBFA1DB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95E79-B22C-47C5-A2D0-3DEC266A1DF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346008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05F613-755C-A719-CE4F-2F16719AB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C57C649-1D7B-F4A8-4BE7-58547C776C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3CDD2AA7-4BF1-6D90-EED7-7A6C8BC992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5FFB376A-D69B-B696-0259-9CE0CE6C38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BD374937-E57B-54D8-05B0-3785946610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6872F7BB-EB05-8B75-49BB-0BFF339F3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90C78-7C71-485E-8814-B719D8C098B5}" type="datetimeFigureOut">
              <a:rPr lang="de-AT" smtClean="0"/>
              <a:t>06.12.2025</a:t>
            </a:fld>
            <a:endParaRPr lang="de-AT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D1B8FB7-5439-CAF8-5520-9D61DFA264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977C070E-087F-9862-F095-5623C3F1F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95E79-B22C-47C5-A2D0-3DEC266A1DF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20200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FAF0480-980F-DFE7-89B8-89CB3E1B4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4F08ADAD-01DA-1375-A77B-8CFB2A5D0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90C78-7C71-485E-8814-B719D8C098B5}" type="datetimeFigureOut">
              <a:rPr lang="de-AT" smtClean="0"/>
              <a:t>06.12.2025</a:t>
            </a:fld>
            <a:endParaRPr lang="de-AT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43E4D8E0-2635-BBCC-1AF8-323E88FB6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3F45B34-6330-E965-789D-816DB904C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95E79-B22C-47C5-A2D0-3DEC266A1DF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565351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8D27C1C3-9B72-BEB8-28FF-0BEC1E3313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90C78-7C71-485E-8814-B719D8C098B5}" type="datetimeFigureOut">
              <a:rPr lang="de-AT" smtClean="0"/>
              <a:t>06.12.2025</a:t>
            </a:fld>
            <a:endParaRPr lang="de-AT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AA1B8017-05AE-DECD-8292-37C9BCE3C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DB08BCA-CF0C-E116-3C59-8052EC4D0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95E79-B22C-47C5-A2D0-3DEC266A1DF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641693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79521EA-F238-B10B-6A38-E337C56F1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EF258F0-24EC-DB1B-B428-21EA5771C5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F4952D8B-700F-C1F8-0AEC-F29A15A867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64AB6299-90F8-6513-EDB7-93428DA41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90C78-7C71-485E-8814-B719D8C098B5}" type="datetimeFigureOut">
              <a:rPr lang="de-AT" smtClean="0"/>
              <a:t>06.12.2025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D4850705-8617-74EF-C06A-D85EB483D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E6692F0-A109-7873-7D13-A769FB70E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95E79-B22C-47C5-A2D0-3DEC266A1DF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385286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DCF4758-2851-74B9-47C6-10C1E530DF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BE166138-AD80-2D1D-D437-EF16EC788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C969BA9-294E-BED2-EAAB-1DAE8389DE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1A5C846A-9671-04E7-1EEA-6DC1D7F31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90C78-7C71-485E-8814-B719D8C098B5}" type="datetimeFigureOut">
              <a:rPr lang="de-AT" smtClean="0"/>
              <a:t>06.12.2025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7F05409-5E12-1911-4452-31D6901B0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CFD962D-4386-94FA-A7F4-95BF76D45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95E79-B22C-47C5-A2D0-3DEC266A1DF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98367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2D0F4D-E031-07A6-1D2B-8A757F61B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BD84DA80-D39B-84C9-2E9D-866A3A0BA0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2BE8FF9-34BE-DA0D-A662-6BA4B34229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90C78-7C71-485E-8814-B719D8C098B5}" type="datetimeFigureOut">
              <a:rPr lang="de-AT" smtClean="0"/>
              <a:t>06.12.2025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CF47226-54CD-F821-8892-93A13F121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E4DB1F3-BD97-1AF5-AA96-1021B83E3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95E79-B22C-47C5-A2D0-3DEC266A1DF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74174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B40D175E-57D9-193C-0838-9B7813185C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687764E6-C6F9-9D75-416A-51C490D358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EC126DA-7FB6-4902-F21C-105E5AF76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90C78-7C71-485E-8814-B719D8C098B5}" type="datetimeFigureOut">
              <a:rPr lang="de-AT" smtClean="0"/>
              <a:t>06.12.2025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752D329-04EA-48A3-B7FD-B2992F5BBF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278F4C7-C168-F2AB-CF64-72FAF6EE6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95E79-B22C-47C5-A2D0-3DEC266A1DF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324676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9CF021B9-D891-E92B-D573-1D3738A0337D}"/>
              </a:ext>
            </a:extLst>
          </p:cNvPr>
          <p:cNvSpPr/>
          <p:nvPr userDrawn="1"/>
        </p:nvSpPr>
        <p:spPr>
          <a:xfrm>
            <a:off x="-42949" y="6367549"/>
            <a:ext cx="12277898" cy="49045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644597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D81678DA-5BD4-C9C5-2A56-793BABD3C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1ECC8B6-2345-EF1E-7F08-6ACC9CEAEB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31588F2-06CC-5C33-9A9C-D9CEEDC7DD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290C78-7C71-485E-8814-B719D8C098B5}" type="datetimeFigureOut">
              <a:rPr lang="de-AT" smtClean="0"/>
              <a:t>06.12.2025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14A080C-EB31-F8CF-6943-73DA4A913F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C53980A-69E3-ABAF-1BE6-3F84D0FE53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C95E79-B22C-47C5-A2D0-3DEC266A1DF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312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hatsapp.com/channel/0029Vb6mGwV3WHTQBf68zs2y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265CBF4C-FFF6-CAA1-602D-F41D653C7107}"/>
              </a:ext>
            </a:extLst>
          </p:cNvPr>
          <p:cNvSpPr txBox="1"/>
          <p:nvPr/>
        </p:nvSpPr>
        <p:spPr>
          <a:xfrm>
            <a:off x="835304" y="1108845"/>
            <a:ext cx="7522028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/>
              <a:t>Es gibt einen WhatsApp </a:t>
            </a:r>
            <a:r>
              <a:rPr lang="de-DE" sz="2400" b="1" dirty="0"/>
              <a:t>Kanal</a:t>
            </a:r>
            <a:r>
              <a:rPr lang="de-DE" sz="2400" dirty="0"/>
              <a:t> in unserem Dekanat Grein in dem über den </a:t>
            </a:r>
          </a:p>
          <a:p>
            <a:r>
              <a:rPr lang="de-DE" sz="3200" dirty="0"/>
              <a:t>Zukunftsweg Pfarre neu informiert wird</a:t>
            </a:r>
          </a:p>
          <a:p>
            <a:r>
              <a:rPr lang="de-AT" sz="2000" dirty="0">
                <a:hlinkClick r:id="rId2" tooltip="https://whatsapp.com/channel/0029Vb6mGwV3WHTQBf68zs2y"/>
              </a:rPr>
              <a:t>https://whatsapp.com/channel/0029Vb6mGwV3WHTQBf68zs2y</a:t>
            </a:r>
            <a:endParaRPr lang="de-AT" sz="2000" dirty="0"/>
          </a:p>
        </p:txBody>
      </p:sp>
      <p:pic>
        <p:nvPicPr>
          <p:cNvPr id="7" name="Grafik 6" descr="Ein Bild, das Muster, Quadrat, Symmetrie, Kunst enthält.&#10;&#10;KI-generierte Inhalte können fehlerhaft sein.">
            <a:extLst>
              <a:ext uri="{FF2B5EF4-FFF2-40B4-BE49-F238E27FC236}">
                <a16:creationId xmlns:a16="http://schemas.microsoft.com/office/drawing/2014/main" id="{9BEEC8A5-35D8-6605-9003-A578932EC04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5178" y="999844"/>
            <a:ext cx="2100943" cy="2100943"/>
          </a:xfrm>
          <a:prstGeom prst="rect">
            <a:avLst/>
          </a:prstGeom>
        </p:spPr>
      </p:pic>
      <p:pic>
        <p:nvPicPr>
          <p:cNvPr id="9" name="Grafik 8" descr="Ein Bild, das Muster, Quadrat, Symmetrie, Kunst enthält.&#10;&#10;KI-generierte Inhalte können fehlerhaft sein.">
            <a:extLst>
              <a:ext uri="{FF2B5EF4-FFF2-40B4-BE49-F238E27FC236}">
                <a16:creationId xmlns:a16="http://schemas.microsoft.com/office/drawing/2014/main" id="{B0F384EE-8240-AE2D-CD36-45082632BE9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7547" y="4016164"/>
            <a:ext cx="2079171" cy="2079171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82200B66-C550-E5AE-D9B2-F8C111FEAE19}"/>
              </a:ext>
            </a:extLst>
          </p:cNvPr>
          <p:cNvSpPr txBox="1"/>
          <p:nvPr/>
        </p:nvSpPr>
        <p:spPr>
          <a:xfrm>
            <a:off x="1045028" y="4209365"/>
            <a:ext cx="401682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>
                <a:solidFill>
                  <a:schemeClr val="accent4"/>
                </a:solidFill>
              </a:rPr>
              <a:t>Dekanatshomepage </a:t>
            </a:r>
            <a:br>
              <a:rPr lang="de-DE" sz="2800" b="1">
                <a:solidFill>
                  <a:schemeClr val="accent4"/>
                </a:solidFill>
              </a:rPr>
            </a:br>
            <a:r>
              <a:rPr lang="de-DE" sz="2800" b="1">
                <a:solidFill>
                  <a:schemeClr val="accent4"/>
                </a:solidFill>
              </a:rPr>
              <a:t>des Dekanates Grein</a:t>
            </a:r>
            <a:br>
              <a:rPr lang="de-DE" sz="2800"/>
            </a:br>
            <a:r>
              <a:rPr lang="de-AT" sz="2400"/>
              <a:t>https://www.dioezese-linz.at/dekanat-grein</a:t>
            </a:r>
            <a:endParaRPr lang="de-AT" sz="2800"/>
          </a:p>
        </p:txBody>
      </p:sp>
    </p:spTree>
    <p:extLst>
      <p:ext uri="{BB962C8B-B14F-4D97-AF65-F5344CB8AC3E}">
        <p14:creationId xmlns:p14="http://schemas.microsoft.com/office/powerpoint/2010/main" val="79047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</Words>
  <Application>Microsoft Office PowerPoint</Application>
  <PresentationFormat>Breitbild</PresentationFormat>
  <Paragraphs>4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Josef Rathmaier</dc:creator>
  <cp:lastModifiedBy>Leopold Bauernfeind</cp:lastModifiedBy>
  <cp:revision>2</cp:revision>
  <dcterms:created xsi:type="dcterms:W3CDTF">2025-11-12T08:52:30Z</dcterms:created>
  <dcterms:modified xsi:type="dcterms:W3CDTF">2025-12-06T16:13:48Z</dcterms:modified>
</cp:coreProperties>
</file>