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4" r:id="rId4"/>
    <p:sldId id="259" r:id="rId5"/>
    <p:sldId id="265" r:id="rId6"/>
    <p:sldId id="260" r:id="rId7"/>
    <p:sldId id="266" r:id="rId8"/>
    <p:sldId id="267" r:id="rId9"/>
    <p:sldId id="268" r:id="rId10"/>
    <p:sldId id="269" r:id="rId11"/>
    <p:sldId id="261" r:id="rId12"/>
    <p:sldId id="270" r:id="rId13"/>
    <p:sldId id="272" r:id="rId14"/>
    <p:sldId id="273" r:id="rId15"/>
    <p:sldId id="274" r:id="rId16"/>
    <p:sldId id="278" r:id="rId17"/>
    <p:sldId id="263" r:id="rId18"/>
    <p:sldId id="275" r:id="rId19"/>
    <p:sldId id="276" r:id="rId20"/>
    <p:sldId id="262" r:id="rId21"/>
    <p:sldId id="277" r:id="rId22"/>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68" d="100"/>
          <a:sy n="68" d="100"/>
        </p:scale>
        <p:origin x="5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480657-247F-D07B-4906-6EAA3D377321}"/>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de-AT"/>
          </a:p>
        </p:txBody>
      </p:sp>
      <p:sp>
        <p:nvSpPr>
          <p:cNvPr id="3" name="Untertitel 2">
            <a:extLst>
              <a:ext uri="{FF2B5EF4-FFF2-40B4-BE49-F238E27FC236}">
                <a16:creationId xmlns:a16="http://schemas.microsoft.com/office/drawing/2014/main" id="{0B7A7465-C846-20DD-29B1-C6EC3C6AE5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4" name="Datumsplatzhalter 3">
            <a:extLst>
              <a:ext uri="{FF2B5EF4-FFF2-40B4-BE49-F238E27FC236}">
                <a16:creationId xmlns:a16="http://schemas.microsoft.com/office/drawing/2014/main" id="{1E5089D9-7A25-B9B1-DFBD-84A266419B71}"/>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5" name="Fußzeilenplatzhalter 4">
            <a:extLst>
              <a:ext uri="{FF2B5EF4-FFF2-40B4-BE49-F238E27FC236}">
                <a16:creationId xmlns:a16="http://schemas.microsoft.com/office/drawing/2014/main" id="{A9A859EB-27DA-1629-90A7-17B3DF00BA21}"/>
              </a:ext>
            </a:extLst>
          </p:cNvPr>
          <p:cNvSpPr>
            <a:spLocks noGrp="1"/>
          </p:cNvSpPr>
          <p:nvPr>
            <p:ph type="ftr" sz="quarter" idx="11"/>
          </p:nvPr>
        </p:nvSpPr>
        <p:spPr/>
        <p:txBody>
          <a:bodyPr/>
          <a:lstStyle/>
          <a:p>
            <a:endParaRPr lang="de-AT" dirty="0"/>
          </a:p>
        </p:txBody>
      </p:sp>
      <p:sp>
        <p:nvSpPr>
          <p:cNvPr id="6" name="Foliennummernplatzhalter 5">
            <a:extLst>
              <a:ext uri="{FF2B5EF4-FFF2-40B4-BE49-F238E27FC236}">
                <a16:creationId xmlns:a16="http://schemas.microsoft.com/office/drawing/2014/main" id="{E38A2BEB-9053-CB61-9FF4-1964663BC761}"/>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38070672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FFB6F6-F9FB-35F0-B722-447F361444EE}"/>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36288A17-B034-F54A-32DA-A1760DE1ACA4}"/>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DEB97133-ED97-4450-921D-F96A56090CDF}"/>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5" name="Fußzeilenplatzhalter 4">
            <a:extLst>
              <a:ext uri="{FF2B5EF4-FFF2-40B4-BE49-F238E27FC236}">
                <a16:creationId xmlns:a16="http://schemas.microsoft.com/office/drawing/2014/main" id="{8FA4D9A9-4C69-6205-B50B-454B04A92B6B}"/>
              </a:ext>
            </a:extLst>
          </p:cNvPr>
          <p:cNvSpPr>
            <a:spLocks noGrp="1"/>
          </p:cNvSpPr>
          <p:nvPr>
            <p:ph type="ftr" sz="quarter" idx="11"/>
          </p:nvPr>
        </p:nvSpPr>
        <p:spPr/>
        <p:txBody>
          <a:bodyPr/>
          <a:lstStyle/>
          <a:p>
            <a:endParaRPr lang="de-AT" dirty="0"/>
          </a:p>
        </p:txBody>
      </p:sp>
      <p:sp>
        <p:nvSpPr>
          <p:cNvPr id="6" name="Foliennummernplatzhalter 5">
            <a:extLst>
              <a:ext uri="{FF2B5EF4-FFF2-40B4-BE49-F238E27FC236}">
                <a16:creationId xmlns:a16="http://schemas.microsoft.com/office/drawing/2014/main" id="{ECA914D4-7DD2-C934-30B3-85F4B1EE45B1}"/>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12353231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DF687F-C857-2256-C1B9-90F1DF883CB5}"/>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de-AT"/>
          </a:p>
        </p:txBody>
      </p:sp>
      <p:sp>
        <p:nvSpPr>
          <p:cNvPr id="3" name="Textplatzhalter 2">
            <a:extLst>
              <a:ext uri="{FF2B5EF4-FFF2-40B4-BE49-F238E27FC236}">
                <a16:creationId xmlns:a16="http://schemas.microsoft.com/office/drawing/2014/main" id="{59B7246E-F7EF-60C6-017C-19565DB9AA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BF5F2C59-0092-B68D-0FD7-100B80935070}"/>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5" name="Fußzeilenplatzhalter 4">
            <a:extLst>
              <a:ext uri="{FF2B5EF4-FFF2-40B4-BE49-F238E27FC236}">
                <a16:creationId xmlns:a16="http://schemas.microsoft.com/office/drawing/2014/main" id="{780C276E-2400-D5BA-085D-AB7F8B1DD80A}"/>
              </a:ext>
            </a:extLst>
          </p:cNvPr>
          <p:cNvSpPr>
            <a:spLocks noGrp="1"/>
          </p:cNvSpPr>
          <p:nvPr>
            <p:ph type="ftr" sz="quarter" idx="11"/>
          </p:nvPr>
        </p:nvSpPr>
        <p:spPr/>
        <p:txBody>
          <a:bodyPr/>
          <a:lstStyle/>
          <a:p>
            <a:endParaRPr lang="de-AT" dirty="0"/>
          </a:p>
        </p:txBody>
      </p:sp>
      <p:sp>
        <p:nvSpPr>
          <p:cNvPr id="6" name="Foliennummernplatzhalter 5">
            <a:extLst>
              <a:ext uri="{FF2B5EF4-FFF2-40B4-BE49-F238E27FC236}">
                <a16:creationId xmlns:a16="http://schemas.microsoft.com/office/drawing/2014/main" id="{39DBC7D3-FA15-59D8-B662-23FDEEC0CC41}"/>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42582025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A0C5CCD-DCD2-4AE8-C43E-47B63543C56C}"/>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F1BE8A26-1845-9D06-29EB-B0258BE964B1}"/>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7D5FF884-6B42-61EA-E695-A921545AB3BD}"/>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a:extLst>
              <a:ext uri="{FF2B5EF4-FFF2-40B4-BE49-F238E27FC236}">
                <a16:creationId xmlns:a16="http://schemas.microsoft.com/office/drawing/2014/main" id="{30EA08AE-0AFA-3FF5-C930-4F407C2666CE}"/>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6" name="Fußzeilenplatzhalter 5">
            <a:extLst>
              <a:ext uri="{FF2B5EF4-FFF2-40B4-BE49-F238E27FC236}">
                <a16:creationId xmlns:a16="http://schemas.microsoft.com/office/drawing/2014/main" id="{1C8B2C3F-C59F-F104-8149-CD1DE57AB575}"/>
              </a:ext>
            </a:extLst>
          </p:cNvPr>
          <p:cNvSpPr>
            <a:spLocks noGrp="1"/>
          </p:cNvSpPr>
          <p:nvPr>
            <p:ph type="ftr" sz="quarter" idx="11"/>
          </p:nvPr>
        </p:nvSpPr>
        <p:spPr/>
        <p:txBody>
          <a:bodyPr/>
          <a:lstStyle/>
          <a:p>
            <a:endParaRPr lang="de-AT" dirty="0"/>
          </a:p>
        </p:txBody>
      </p:sp>
      <p:sp>
        <p:nvSpPr>
          <p:cNvPr id="7" name="Foliennummernplatzhalter 6">
            <a:extLst>
              <a:ext uri="{FF2B5EF4-FFF2-40B4-BE49-F238E27FC236}">
                <a16:creationId xmlns:a16="http://schemas.microsoft.com/office/drawing/2014/main" id="{1A2EA844-F72E-C1AD-9DDA-0A5538F58C92}"/>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3049321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542F02-16F1-685B-B282-3368C49B4714}"/>
              </a:ext>
            </a:extLst>
          </p:cNvPr>
          <p:cNvSpPr>
            <a:spLocks noGrp="1"/>
          </p:cNvSpPr>
          <p:nvPr>
            <p:ph type="title"/>
          </p:nvPr>
        </p:nvSpPr>
        <p:spPr>
          <a:xfrm>
            <a:off x="839788" y="365125"/>
            <a:ext cx="10515600" cy="1325563"/>
          </a:xfrm>
        </p:spPr>
        <p:txBody>
          <a:bodyPr/>
          <a:lstStyle/>
          <a:p>
            <a:r>
              <a:rPr lang="de-DE"/>
              <a:t>Mastertitelformat bearbeiten</a:t>
            </a:r>
            <a:endParaRPr lang="de-AT"/>
          </a:p>
        </p:txBody>
      </p:sp>
      <p:sp>
        <p:nvSpPr>
          <p:cNvPr id="3" name="Textplatzhalter 2">
            <a:extLst>
              <a:ext uri="{FF2B5EF4-FFF2-40B4-BE49-F238E27FC236}">
                <a16:creationId xmlns:a16="http://schemas.microsoft.com/office/drawing/2014/main" id="{48F5AF08-C4D1-866A-2278-EFD9CF0967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235C2C0D-AC08-7551-2BBA-F8DFB90F004D}"/>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A6C216B5-8F65-B77F-1084-EFD4E8BE5C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BFCEB037-493A-AF06-C93E-FCF0EB07F507}"/>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a:extLst>
              <a:ext uri="{FF2B5EF4-FFF2-40B4-BE49-F238E27FC236}">
                <a16:creationId xmlns:a16="http://schemas.microsoft.com/office/drawing/2014/main" id="{D438041E-B71B-8DF4-3AD5-7209FFAFDFCB}"/>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8" name="Fußzeilenplatzhalter 7">
            <a:extLst>
              <a:ext uri="{FF2B5EF4-FFF2-40B4-BE49-F238E27FC236}">
                <a16:creationId xmlns:a16="http://schemas.microsoft.com/office/drawing/2014/main" id="{F193741A-6F6F-7BBC-FDC9-81845BBFC51E}"/>
              </a:ext>
            </a:extLst>
          </p:cNvPr>
          <p:cNvSpPr>
            <a:spLocks noGrp="1"/>
          </p:cNvSpPr>
          <p:nvPr>
            <p:ph type="ftr" sz="quarter" idx="11"/>
          </p:nvPr>
        </p:nvSpPr>
        <p:spPr/>
        <p:txBody>
          <a:bodyPr/>
          <a:lstStyle/>
          <a:p>
            <a:endParaRPr lang="de-AT" dirty="0"/>
          </a:p>
        </p:txBody>
      </p:sp>
      <p:sp>
        <p:nvSpPr>
          <p:cNvPr id="9" name="Foliennummernplatzhalter 8">
            <a:extLst>
              <a:ext uri="{FF2B5EF4-FFF2-40B4-BE49-F238E27FC236}">
                <a16:creationId xmlns:a16="http://schemas.microsoft.com/office/drawing/2014/main" id="{3C8F99CC-8351-323A-A545-772FDB561594}"/>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27372172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B9AFD5-5A11-AFC3-3BA5-DF957F705D13}"/>
              </a:ext>
            </a:extLst>
          </p:cNvPr>
          <p:cNvSpPr>
            <a:spLocks noGrp="1"/>
          </p:cNvSpPr>
          <p:nvPr>
            <p:ph type="title"/>
          </p:nvPr>
        </p:nvSpPr>
        <p:spPr/>
        <p:txBody>
          <a:bodyPr/>
          <a:lstStyle/>
          <a:p>
            <a:r>
              <a:rPr lang="de-DE"/>
              <a:t>Mastertitelformat bearbeiten</a:t>
            </a:r>
            <a:endParaRPr lang="de-AT"/>
          </a:p>
        </p:txBody>
      </p:sp>
      <p:sp>
        <p:nvSpPr>
          <p:cNvPr id="3" name="Datumsplatzhalter 2">
            <a:extLst>
              <a:ext uri="{FF2B5EF4-FFF2-40B4-BE49-F238E27FC236}">
                <a16:creationId xmlns:a16="http://schemas.microsoft.com/office/drawing/2014/main" id="{B17DA88F-1FA0-C2FC-6D4A-BBE61D47AC8C}"/>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4" name="Fußzeilenplatzhalter 3">
            <a:extLst>
              <a:ext uri="{FF2B5EF4-FFF2-40B4-BE49-F238E27FC236}">
                <a16:creationId xmlns:a16="http://schemas.microsoft.com/office/drawing/2014/main" id="{87A81C66-4E80-EB54-EE84-F9559DE8020C}"/>
              </a:ext>
            </a:extLst>
          </p:cNvPr>
          <p:cNvSpPr>
            <a:spLocks noGrp="1"/>
          </p:cNvSpPr>
          <p:nvPr>
            <p:ph type="ftr" sz="quarter" idx="11"/>
          </p:nvPr>
        </p:nvSpPr>
        <p:spPr/>
        <p:txBody>
          <a:bodyPr/>
          <a:lstStyle/>
          <a:p>
            <a:endParaRPr lang="de-AT" dirty="0"/>
          </a:p>
        </p:txBody>
      </p:sp>
      <p:sp>
        <p:nvSpPr>
          <p:cNvPr id="5" name="Foliennummernplatzhalter 4">
            <a:extLst>
              <a:ext uri="{FF2B5EF4-FFF2-40B4-BE49-F238E27FC236}">
                <a16:creationId xmlns:a16="http://schemas.microsoft.com/office/drawing/2014/main" id="{F948E989-5EFC-663B-FBF7-4D51A701F2C0}"/>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36739807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B67E7089-8FB8-35A5-30E2-BC1180F8B88A}"/>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3" name="Fußzeilenplatzhalter 2">
            <a:extLst>
              <a:ext uri="{FF2B5EF4-FFF2-40B4-BE49-F238E27FC236}">
                <a16:creationId xmlns:a16="http://schemas.microsoft.com/office/drawing/2014/main" id="{5ECF9AD4-5DB1-530B-3C73-82E3388DFA0E}"/>
              </a:ext>
            </a:extLst>
          </p:cNvPr>
          <p:cNvSpPr>
            <a:spLocks noGrp="1"/>
          </p:cNvSpPr>
          <p:nvPr>
            <p:ph type="ftr" sz="quarter" idx="11"/>
          </p:nvPr>
        </p:nvSpPr>
        <p:spPr/>
        <p:txBody>
          <a:bodyPr/>
          <a:lstStyle/>
          <a:p>
            <a:endParaRPr lang="de-AT" dirty="0"/>
          </a:p>
        </p:txBody>
      </p:sp>
      <p:sp>
        <p:nvSpPr>
          <p:cNvPr id="4" name="Foliennummernplatzhalter 3">
            <a:extLst>
              <a:ext uri="{FF2B5EF4-FFF2-40B4-BE49-F238E27FC236}">
                <a16:creationId xmlns:a16="http://schemas.microsoft.com/office/drawing/2014/main" id="{63563A89-3D9C-C403-C4C3-F0AD11DBC0AA}"/>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6752918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9B8306-4B67-E4BE-BD0C-1A87B96346F1}"/>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CE33B998-1D54-2920-7646-D188DB934A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582199B8-CEC8-9909-4B05-10226933C1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83F6FEFD-F7CF-1AFF-06DC-01E5E15FF06C}"/>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6" name="Fußzeilenplatzhalter 5">
            <a:extLst>
              <a:ext uri="{FF2B5EF4-FFF2-40B4-BE49-F238E27FC236}">
                <a16:creationId xmlns:a16="http://schemas.microsoft.com/office/drawing/2014/main" id="{C1E5635D-B446-48D3-1591-D27656141781}"/>
              </a:ext>
            </a:extLst>
          </p:cNvPr>
          <p:cNvSpPr>
            <a:spLocks noGrp="1"/>
          </p:cNvSpPr>
          <p:nvPr>
            <p:ph type="ftr" sz="quarter" idx="11"/>
          </p:nvPr>
        </p:nvSpPr>
        <p:spPr/>
        <p:txBody>
          <a:bodyPr/>
          <a:lstStyle/>
          <a:p>
            <a:endParaRPr lang="de-AT" dirty="0"/>
          </a:p>
        </p:txBody>
      </p:sp>
      <p:sp>
        <p:nvSpPr>
          <p:cNvPr id="7" name="Foliennummernplatzhalter 6">
            <a:extLst>
              <a:ext uri="{FF2B5EF4-FFF2-40B4-BE49-F238E27FC236}">
                <a16:creationId xmlns:a16="http://schemas.microsoft.com/office/drawing/2014/main" id="{843CB5CB-F5F1-02AA-6DA4-700D6CAAAFE3}"/>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10590000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D82D46-35C5-336C-DCEC-B7246492901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E3430043-02B8-2E0B-CA77-11534A2241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dirty="0"/>
          </a:p>
        </p:txBody>
      </p:sp>
      <p:sp>
        <p:nvSpPr>
          <p:cNvPr id="4" name="Textplatzhalter 3">
            <a:extLst>
              <a:ext uri="{FF2B5EF4-FFF2-40B4-BE49-F238E27FC236}">
                <a16:creationId xmlns:a16="http://schemas.microsoft.com/office/drawing/2014/main" id="{CCC6CB63-A259-711B-8DE4-3FEE98315E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6A7126F9-73DF-2B6B-6BFE-C4712B463B6E}"/>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6" name="Fußzeilenplatzhalter 5">
            <a:extLst>
              <a:ext uri="{FF2B5EF4-FFF2-40B4-BE49-F238E27FC236}">
                <a16:creationId xmlns:a16="http://schemas.microsoft.com/office/drawing/2014/main" id="{582E38BD-1A3C-340F-BD03-28706B709E2B}"/>
              </a:ext>
            </a:extLst>
          </p:cNvPr>
          <p:cNvSpPr>
            <a:spLocks noGrp="1"/>
          </p:cNvSpPr>
          <p:nvPr>
            <p:ph type="ftr" sz="quarter" idx="11"/>
          </p:nvPr>
        </p:nvSpPr>
        <p:spPr/>
        <p:txBody>
          <a:bodyPr/>
          <a:lstStyle/>
          <a:p>
            <a:endParaRPr lang="de-AT" dirty="0"/>
          </a:p>
        </p:txBody>
      </p:sp>
      <p:sp>
        <p:nvSpPr>
          <p:cNvPr id="7" name="Foliennummernplatzhalter 6">
            <a:extLst>
              <a:ext uri="{FF2B5EF4-FFF2-40B4-BE49-F238E27FC236}">
                <a16:creationId xmlns:a16="http://schemas.microsoft.com/office/drawing/2014/main" id="{11FFA5CA-03C0-E6A1-747C-1D26B52FAA7A}"/>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36877990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3DBC63-6BE0-7523-9467-ABA4A3806A7F}"/>
              </a:ext>
            </a:extLst>
          </p:cNvPr>
          <p:cNvSpPr>
            <a:spLocks noGrp="1"/>
          </p:cNvSpPr>
          <p:nvPr>
            <p:ph type="title"/>
          </p:nvPr>
        </p:nvSpPr>
        <p:spPr/>
        <p:txBody>
          <a:bodyPr/>
          <a:lstStyle/>
          <a:p>
            <a:r>
              <a:rPr lang="de-DE"/>
              <a:t>Mastertitelformat bearbeiten</a:t>
            </a:r>
            <a:endParaRPr lang="de-AT"/>
          </a:p>
        </p:txBody>
      </p:sp>
      <p:sp>
        <p:nvSpPr>
          <p:cNvPr id="3" name="Vertikaler Textplatzhalter 2">
            <a:extLst>
              <a:ext uri="{FF2B5EF4-FFF2-40B4-BE49-F238E27FC236}">
                <a16:creationId xmlns:a16="http://schemas.microsoft.com/office/drawing/2014/main" id="{284644DC-DDCE-977C-CDF7-CBE07B8E248E}"/>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7581693B-D218-C64F-1323-20D7739602D6}"/>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5" name="Fußzeilenplatzhalter 4">
            <a:extLst>
              <a:ext uri="{FF2B5EF4-FFF2-40B4-BE49-F238E27FC236}">
                <a16:creationId xmlns:a16="http://schemas.microsoft.com/office/drawing/2014/main" id="{7548C9CC-5A41-8D61-A6E9-3AEAD16AD02D}"/>
              </a:ext>
            </a:extLst>
          </p:cNvPr>
          <p:cNvSpPr>
            <a:spLocks noGrp="1"/>
          </p:cNvSpPr>
          <p:nvPr>
            <p:ph type="ftr" sz="quarter" idx="11"/>
          </p:nvPr>
        </p:nvSpPr>
        <p:spPr/>
        <p:txBody>
          <a:bodyPr/>
          <a:lstStyle/>
          <a:p>
            <a:endParaRPr lang="de-AT" dirty="0"/>
          </a:p>
        </p:txBody>
      </p:sp>
      <p:sp>
        <p:nvSpPr>
          <p:cNvPr id="6" name="Foliennummernplatzhalter 5">
            <a:extLst>
              <a:ext uri="{FF2B5EF4-FFF2-40B4-BE49-F238E27FC236}">
                <a16:creationId xmlns:a16="http://schemas.microsoft.com/office/drawing/2014/main" id="{6699A21C-EF36-19E7-1B97-9E2DC2900A79}"/>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285024872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F08DE994-C2DA-6C76-7927-4EA8E815639F}"/>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de-AT"/>
          </a:p>
        </p:txBody>
      </p:sp>
      <p:sp>
        <p:nvSpPr>
          <p:cNvPr id="3" name="Vertikaler Textplatzhalter 2">
            <a:extLst>
              <a:ext uri="{FF2B5EF4-FFF2-40B4-BE49-F238E27FC236}">
                <a16:creationId xmlns:a16="http://schemas.microsoft.com/office/drawing/2014/main" id="{D1B5F0EE-3E72-39DF-6DF3-58BED3175109}"/>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E15930F7-24B6-A444-54AD-D420BC902D88}"/>
              </a:ext>
            </a:extLst>
          </p:cNvPr>
          <p:cNvSpPr>
            <a:spLocks noGrp="1"/>
          </p:cNvSpPr>
          <p:nvPr>
            <p:ph type="dt" sz="half" idx="10"/>
          </p:nvPr>
        </p:nvSpPr>
        <p:spPr/>
        <p:txBody>
          <a:bodyPr/>
          <a:lstStyle/>
          <a:p>
            <a:fld id="{AE2F94E2-37A6-45D0-B4E6-3766B1D4F0C8}" type="datetimeFigureOut">
              <a:rPr lang="de-AT" smtClean="0"/>
              <a:t>14.05.2023</a:t>
            </a:fld>
            <a:endParaRPr lang="de-AT" dirty="0"/>
          </a:p>
        </p:txBody>
      </p:sp>
      <p:sp>
        <p:nvSpPr>
          <p:cNvPr id="5" name="Fußzeilenplatzhalter 4">
            <a:extLst>
              <a:ext uri="{FF2B5EF4-FFF2-40B4-BE49-F238E27FC236}">
                <a16:creationId xmlns:a16="http://schemas.microsoft.com/office/drawing/2014/main" id="{B5EC0A95-0FE3-D76F-BAB5-3AC8B092D603}"/>
              </a:ext>
            </a:extLst>
          </p:cNvPr>
          <p:cNvSpPr>
            <a:spLocks noGrp="1"/>
          </p:cNvSpPr>
          <p:nvPr>
            <p:ph type="ftr" sz="quarter" idx="11"/>
          </p:nvPr>
        </p:nvSpPr>
        <p:spPr/>
        <p:txBody>
          <a:bodyPr/>
          <a:lstStyle/>
          <a:p>
            <a:endParaRPr lang="de-AT" dirty="0"/>
          </a:p>
        </p:txBody>
      </p:sp>
      <p:sp>
        <p:nvSpPr>
          <p:cNvPr id="6" name="Foliennummernplatzhalter 5">
            <a:extLst>
              <a:ext uri="{FF2B5EF4-FFF2-40B4-BE49-F238E27FC236}">
                <a16:creationId xmlns:a16="http://schemas.microsoft.com/office/drawing/2014/main" id="{16884F02-1741-EA91-D191-B017CC71F534}"/>
              </a:ext>
            </a:extLst>
          </p:cNvPr>
          <p:cNvSpPr>
            <a:spLocks noGrp="1"/>
          </p:cNvSpPr>
          <p:nvPr>
            <p:ph type="sldNum" sz="quarter" idx="12"/>
          </p:nvPr>
        </p:nvSpPr>
        <p:spPr/>
        <p:txBody>
          <a:bodyPr/>
          <a:lstStyle/>
          <a:p>
            <a:fld id="{ED98B5B4-12DB-4BF8-AA5D-F6EC5E7D4CB1}" type="slidenum">
              <a:rPr lang="de-AT" smtClean="0"/>
              <a:t>‹Nr.›</a:t>
            </a:fld>
            <a:endParaRPr lang="de-AT" dirty="0"/>
          </a:p>
        </p:txBody>
      </p:sp>
    </p:spTree>
    <p:extLst>
      <p:ext uri="{BB962C8B-B14F-4D97-AF65-F5344CB8AC3E}">
        <p14:creationId xmlns:p14="http://schemas.microsoft.com/office/powerpoint/2010/main" val="10655520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8000" b="-28000"/>
          </a:stretch>
        </a:blipFill>
        <a:effectLst/>
      </p:bgPr>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E0E0BACC-AFC6-8DFE-B79E-C025C8B9B2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64CFA25E-303C-ACDB-6DF8-FAEF85C41A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1E03DEB5-328B-6B25-90C4-8A33A11977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2F94E2-37A6-45D0-B4E6-3766B1D4F0C8}" type="datetimeFigureOut">
              <a:rPr lang="de-AT" smtClean="0"/>
              <a:t>14.05.2023</a:t>
            </a:fld>
            <a:endParaRPr lang="de-AT" dirty="0"/>
          </a:p>
        </p:txBody>
      </p:sp>
      <p:sp>
        <p:nvSpPr>
          <p:cNvPr id="5" name="Fußzeilenplatzhalter 4">
            <a:extLst>
              <a:ext uri="{FF2B5EF4-FFF2-40B4-BE49-F238E27FC236}">
                <a16:creationId xmlns:a16="http://schemas.microsoft.com/office/drawing/2014/main" id="{F13E2909-D423-FC36-4676-44122BAA78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AT" dirty="0"/>
          </a:p>
        </p:txBody>
      </p:sp>
      <p:sp>
        <p:nvSpPr>
          <p:cNvPr id="6" name="Foliennummernplatzhalter 5">
            <a:extLst>
              <a:ext uri="{FF2B5EF4-FFF2-40B4-BE49-F238E27FC236}">
                <a16:creationId xmlns:a16="http://schemas.microsoft.com/office/drawing/2014/main" id="{906317D3-73F4-C6E3-DF43-B8D4B55904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98B5B4-12DB-4BF8-AA5D-F6EC5E7D4CB1}" type="slidenum">
              <a:rPr lang="de-AT" smtClean="0"/>
              <a:t>‹Nr.›</a:t>
            </a:fld>
            <a:endParaRPr lang="de-AT" dirty="0"/>
          </a:p>
        </p:txBody>
      </p:sp>
    </p:spTree>
    <p:extLst>
      <p:ext uri="{BB962C8B-B14F-4D97-AF65-F5344CB8AC3E}">
        <p14:creationId xmlns:p14="http://schemas.microsoft.com/office/powerpoint/2010/main" val="108656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https://www.bibleserver.com/EU.GNB.LUT/Jesaja49%2C15"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a:extLst>
              <a:ext uri="{FF2B5EF4-FFF2-40B4-BE49-F238E27FC236}">
                <a16:creationId xmlns:a16="http://schemas.microsoft.com/office/drawing/2014/main" id="{4E6D3650-3BFE-6914-8BE3-2F0D406DF1BD}"/>
              </a:ext>
            </a:extLst>
          </p:cNvPr>
          <p:cNvSpPr txBox="1"/>
          <p:nvPr/>
        </p:nvSpPr>
        <p:spPr>
          <a:xfrm>
            <a:off x="4325213" y="0"/>
            <a:ext cx="6761324" cy="2862322"/>
          </a:xfrm>
          <a:prstGeom prst="rect">
            <a:avLst/>
          </a:prstGeom>
          <a:noFill/>
          <a:effectLst>
            <a:softEdge rad="50800"/>
          </a:effectLst>
        </p:spPr>
        <p:txBody>
          <a:bodyPr wrap="square" rtlCol="0">
            <a:spAutoFit/>
          </a:bodyPr>
          <a:lstStyle/>
          <a:p>
            <a:pPr algn="r"/>
            <a:endParaRPr lang="de-AT" sz="3600" b="1" dirty="0">
              <a:solidFill>
                <a:schemeClr val="accent2">
                  <a:lumMod val="50000"/>
                </a:schemeClr>
              </a:solidFill>
              <a:latin typeface="Cormorant Infant" panose="00000500000000000000" pitchFamily="2" charset="0"/>
            </a:endParaRPr>
          </a:p>
          <a:p>
            <a:pPr algn="r"/>
            <a:r>
              <a:rPr lang="de-AT" sz="5400" b="1" dirty="0">
                <a:solidFill>
                  <a:schemeClr val="bg1"/>
                </a:solidFill>
                <a:latin typeface="Cormorant Infant" panose="00000500000000000000" pitchFamily="2" charset="0"/>
              </a:rPr>
              <a:t>Wie ein Kind bei der Mutter…</a:t>
            </a:r>
          </a:p>
          <a:p>
            <a:pPr algn="r"/>
            <a:endParaRPr lang="de-AT" sz="3600" b="1" dirty="0">
              <a:latin typeface="Cormorant Infant" panose="00000500000000000000" pitchFamily="2" charset="0"/>
            </a:endParaRPr>
          </a:p>
        </p:txBody>
      </p:sp>
    </p:spTree>
    <p:extLst>
      <p:ext uri="{BB962C8B-B14F-4D97-AF65-F5344CB8AC3E}">
        <p14:creationId xmlns:p14="http://schemas.microsoft.com/office/powerpoint/2010/main" val="180861980"/>
      </p:ext>
    </p:extLst>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ECEE64E0-B5AE-BC36-78C1-F0CC09E01D93}"/>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Lst>
          </a:blip>
          <a:stretch>
            <a:fillRect/>
          </a:stretch>
        </p:blipFill>
        <p:spPr>
          <a:xfrm>
            <a:off x="1384651" y="314325"/>
            <a:ext cx="9422698" cy="4924425"/>
          </a:xfrm>
          <a:prstGeom prst="rect">
            <a:avLst/>
          </a:prstGeom>
          <a:solidFill>
            <a:schemeClr val="accent4">
              <a:lumMod val="20000"/>
              <a:lumOff val="80000"/>
            </a:schemeClr>
          </a:solidFill>
          <a:effectLst>
            <a:softEdge rad="50800"/>
          </a:effectLst>
        </p:spPr>
      </p:pic>
    </p:spTree>
    <p:extLst>
      <p:ext uri="{BB962C8B-B14F-4D97-AF65-F5344CB8AC3E}">
        <p14:creationId xmlns:p14="http://schemas.microsoft.com/office/powerpoint/2010/main" val="23432020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a:extLst>
              <a:ext uri="{FF2B5EF4-FFF2-40B4-BE49-F238E27FC236}">
                <a16:creationId xmlns:a16="http://schemas.microsoft.com/office/drawing/2014/main" id="{68297D88-7C67-9A26-0E5B-21415E676FB4}"/>
              </a:ext>
            </a:extLst>
          </p:cNvPr>
          <p:cNvSpPr txBox="1"/>
          <p:nvPr/>
        </p:nvSpPr>
        <p:spPr>
          <a:xfrm>
            <a:off x="4941651" y="380049"/>
            <a:ext cx="6093724" cy="1754326"/>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AT" sz="5400" b="1" i="0" u="none" strike="noStrike" kern="1200" cap="none" spc="0" normalizeH="0" baseline="0" noProof="0" dirty="0">
                <a:ln>
                  <a:noFill/>
                </a:ln>
                <a:solidFill>
                  <a:prstClr val="white"/>
                </a:solidFill>
                <a:effectLst/>
                <a:uLnTx/>
                <a:uFillTx/>
                <a:latin typeface="Cormorant Infant" panose="00000500000000000000" pitchFamily="2" charset="0"/>
                <a:ea typeface="+mn-ea"/>
                <a:cs typeface="+mn-cs"/>
              </a:rPr>
              <a:t>Wie ein Kind bei der Mutter…</a:t>
            </a:r>
          </a:p>
        </p:txBody>
      </p:sp>
    </p:spTree>
    <p:extLst>
      <p:ext uri="{BB962C8B-B14F-4D97-AF65-F5344CB8AC3E}">
        <p14:creationId xmlns:p14="http://schemas.microsoft.com/office/powerpoint/2010/main" val="15662639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D19BE01C-C379-8527-A97D-36FD742A248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10000"/>
                    </a14:imgEffect>
                    <a14:imgEffect>
                      <a14:colorTemperature colorTemp="11200"/>
                    </a14:imgEffect>
                  </a14:imgLayer>
                </a14:imgProps>
              </a:ext>
            </a:extLst>
          </a:blip>
          <a:stretch>
            <a:fillRect/>
          </a:stretch>
        </p:blipFill>
        <p:spPr>
          <a:xfrm>
            <a:off x="824804" y="312517"/>
            <a:ext cx="7148290" cy="5859683"/>
          </a:xfrm>
          <a:prstGeom prst="rect">
            <a:avLst/>
          </a:prstGeom>
          <a:blipFill dpi="0" rotWithShape="1">
            <a:blip r:embed="rId4"/>
            <a:srcRect/>
            <a:tile tx="0" ty="0" sx="100000" sy="100000" flip="none" algn="tl"/>
          </a:blipFill>
          <a:effectLst>
            <a:softEdge rad="63500"/>
          </a:effectLst>
        </p:spPr>
      </p:pic>
    </p:spTree>
    <p:extLst>
      <p:ext uri="{BB962C8B-B14F-4D97-AF65-F5344CB8AC3E}">
        <p14:creationId xmlns:p14="http://schemas.microsoft.com/office/powerpoint/2010/main" val="12517697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a:extLst>
              <a:ext uri="{FF2B5EF4-FFF2-40B4-BE49-F238E27FC236}">
                <a16:creationId xmlns:a16="http://schemas.microsoft.com/office/drawing/2014/main" id="{F2707802-C76A-E1C0-992F-7146E886D1C0}"/>
              </a:ext>
            </a:extLst>
          </p:cNvPr>
          <p:cNvSpPr txBox="1"/>
          <p:nvPr/>
        </p:nvSpPr>
        <p:spPr>
          <a:xfrm>
            <a:off x="3843338" y="228844"/>
            <a:ext cx="5072064" cy="5898035"/>
          </a:xfrm>
          <a:prstGeom prst="rect">
            <a:avLst/>
          </a:prstGeom>
          <a:solidFill>
            <a:schemeClr val="accent4">
              <a:lumMod val="20000"/>
              <a:lumOff val="80000"/>
              <a:alpha val="90000"/>
            </a:schemeClr>
          </a:solidFill>
          <a:effectLst>
            <a:softEdge rad="63500"/>
          </a:effectLst>
        </p:spPr>
        <p:txBody>
          <a:bodyPr wrap="square" lIns="324000" tIns="216000" rIns="324000" bIns="216000" rtlCol="0">
            <a:spAutoFit/>
          </a:bodyPr>
          <a:lstStyle/>
          <a:p>
            <a:pPr>
              <a:lnSpc>
                <a:spcPct val="107000"/>
              </a:lnSpc>
              <a:spcAft>
                <a:spcPts val="800"/>
              </a:spcAft>
            </a:pPr>
            <a:r>
              <a:rPr lang="de-DE" sz="2800" b="1" dirty="0">
                <a:latin typeface="Cormorant Infant" panose="00000500000000000000" pitchFamily="2" charset="0"/>
                <a:ea typeface="Calibri" panose="020F0502020204030204" pitchFamily="34" charset="0"/>
                <a:cs typeface="Times New Roman" panose="02020603050405020304" pitchFamily="18" charset="0"/>
              </a:rPr>
              <a:t>Mütterlicher Gott, </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Dich suche ich,</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dich meint meine Liebe.</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Dir vertraue ich mich an,</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dir gebe ich mich hin.</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Dich bitte ich:</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Birg mich und schütze mich.</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Halt mich und lass mich nicht.</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Hör mich und sei bei mir.</a:t>
            </a:r>
            <a:br>
              <a:rPr lang="de-DE" sz="2800" b="1" dirty="0">
                <a:latin typeface="Cormorant Infant" panose="00000500000000000000" pitchFamily="2" charset="0"/>
                <a:ea typeface="Calibri" panose="020F0502020204030204" pitchFamily="34" charset="0"/>
                <a:cs typeface="Times New Roman" panose="02020603050405020304" pitchFamily="18" charset="0"/>
              </a:rPr>
            </a:br>
            <a:r>
              <a:rPr lang="de-DE" sz="2800" b="1" dirty="0">
                <a:latin typeface="Cormorant Infant" panose="00000500000000000000" pitchFamily="2" charset="0"/>
                <a:ea typeface="Calibri" panose="020F0502020204030204" pitchFamily="34" charset="0"/>
                <a:cs typeface="Times New Roman" panose="02020603050405020304" pitchFamily="18" charset="0"/>
              </a:rPr>
              <a:t>Sei du mein Gott, sei du meine Mutter.</a:t>
            </a:r>
          </a:p>
          <a:p>
            <a:pPr algn="r">
              <a:lnSpc>
                <a:spcPct val="107000"/>
              </a:lnSpc>
              <a:spcAft>
                <a:spcPts val="800"/>
              </a:spcAft>
            </a:pPr>
            <a:r>
              <a:rPr lang="de-DE" i="1" dirty="0">
                <a:latin typeface="Cormorant Infant" panose="00000500000000000000" pitchFamily="2" charset="0"/>
                <a:ea typeface="Calibri" panose="020F0502020204030204" pitchFamily="34" charset="0"/>
                <a:cs typeface="Times New Roman" panose="02020603050405020304" pitchFamily="18" charset="0"/>
              </a:rPr>
              <a:t>nach Andrea Schwarz</a:t>
            </a:r>
            <a:endParaRPr lang="de-AT" sz="1800" i="1" dirty="0">
              <a:effectLst/>
              <a:latin typeface="Cormorant Infant" panose="000005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12679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D5579FE2-F832-A501-D201-C5A7932D19B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Lst>
          </a:blip>
          <a:stretch>
            <a:fillRect/>
          </a:stretch>
        </p:blipFill>
        <p:spPr>
          <a:xfrm>
            <a:off x="842962" y="357187"/>
            <a:ext cx="10277774" cy="3071813"/>
          </a:xfrm>
          <a:prstGeom prst="rect">
            <a:avLst/>
          </a:prstGeom>
          <a:effectLst>
            <a:softEdge rad="50800"/>
          </a:effectLst>
        </p:spPr>
      </p:pic>
    </p:spTree>
    <p:extLst>
      <p:ext uri="{BB962C8B-B14F-4D97-AF65-F5344CB8AC3E}">
        <p14:creationId xmlns:p14="http://schemas.microsoft.com/office/powerpoint/2010/main" val="23713740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912B8A1D-9D20-37A3-6733-AD8566BC5CC2}"/>
              </a:ext>
            </a:extLst>
          </p:cNvPr>
          <p:cNvSpPr txBox="1"/>
          <p:nvPr/>
        </p:nvSpPr>
        <p:spPr>
          <a:xfrm>
            <a:off x="731042" y="428623"/>
            <a:ext cx="5684045" cy="3120150"/>
          </a:xfrm>
          <a:prstGeom prst="rect">
            <a:avLst/>
          </a:prstGeom>
          <a:solidFill>
            <a:schemeClr val="accent4">
              <a:lumMod val="20000"/>
              <a:lumOff val="80000"/>
              <a:alpha val="90000"/>
            </a:schemeClr>
          </a:solidFill>
          <a:effectLst>
            <a:softEdge rad="88900"/>
          </a:effectLst>
        </p:spPr>
        <p:txBody>
          <a:bodyPr wrap="square" lIns="288000" rIns="288000" rtlCol="0">
            <a:spAutoFit/>
          </a:bodyPr>
          <a:lstStyle/>
          <a:p>
            <a:pPr algn="ctr">
              <a:lnSpc>
                <a:spcPct val="107000"/>
              </a:lnSpc>
              <a:spcAft>
                <a:spcPts val="800"/>
              </a:spcAft>
            </a:pP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Ja, ich ließ meine Seele still und ruhig werden; wie ein kleines Kind bei seiner Mutter, wie ein kleines Kind, so ist meine Seele in mir. </a:t>
            </a:r>
          </a:p>
          <a:p>
            <a:pPr algn="ctr">
              <a:lnSpc>
                <a:spcPct val="107000"/>
              </a:lnSpc>
              <a:spcAft>
                <a:spcPts val="800"/>
              </a:spcAft>
            </a:pPr>
            <a:r>
              <a:rPr lang="de-DE" sz="1800" b="1" i="1" dirty="0">
                <a:effectLst/>
                <a:latin typeface="Cormorant Infant" panose="00000500000000000000" pitchFamily="2" charset="0"/>
                <a:ea typeface="Calibri" panose="020F0502020204030204" pitchFamily="34" charset="0"/>
                <a:cs typeface="Times New Roman" panose="02020603050405020304" pitchFamily="18" charset="0"/>
              </a:rPr>
              <a:t>(Lutherbibel)</a:t>
            </a:r>
          </a:p>
          <a:p>
            <a:pPr algn="ctr">
              <a:lnSpc>
                <a:spcPct val="107000"/>
              </a:lnSpc>
              <a:spcAft>
                <a:spcPts val="800"/>
              </a:spcAft>
            </a:pP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17209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D979F959-F2EC-EEED-0D3F-E78409788889}"/>
              </a:ext>
            </a:extLst>
          </p:cNvPr>
          <p:cNvSpPr txBox="1"/>
          <p:nvPr/>
        </p:nvSpPr>
        <p:spPr>
          <a:xfrm>
            <a:off x="1316610" y="209075"/>
            <a:ext cx="5919788" cy="3745834"/>
          </a:xfrm>
          <a:prstGeom prst="rect">
            <a:avLst/>
          </a:prstGeom>
          <a:solidFill>
            <a:schemeClr val="accent4">
              <a:lumMod val="20000"/>
              <a:lumOff val="80000"/>
              <a:alpha val="90000"/>
            </a:schemeClr>
          </a:solidFill>
          <a:effectLst>
            <a:softEdge rad="76200"/>
          </a:effectLst>
        </p:spPr>
        <p:txBody>
          <a:bodyPr wrap="square" lIns="396000" rIns="288000" rtlCol="0">
            <a:spAutoFit/>
          </a:bodyPr>
          <a:lstStyle/>
          <a:p>
            <a:pPr>
              <a:lnSpc>
                <a:spcPct val="107000"/>
              </a:lnSpc>
              <a:spcAft>
                <a:spcPts val="800"/>
              </a:spcAft>
            </a:pPr>
            <a:endParaRPr lang="de-DE" sz="1800" u="none" strike="noStrike" dirty="0">
              <a:effectLst/>
              <a:latin typeface="Calibri" panose="020F050202020403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endParaRPr>
          </a:p>
          <a:p>
            <a:pPr algn="ctr">
              <a:lnSpc>
                <a:spcPct val="107000"/>
              </a:lnSpc>
              <a:spcAft>
                <a:spcPts val="800"/>
              </a:spcAft>
            </a:pPr>
            <a:r>
              <a:rPr lang="de-DE" sz="2800" b="1" i="1" u="none" strike="noStrike" dirty="0">
                <a:effectLst/>
                <a:latin typeface="Cormorant Infant" panose="00000500000000000000" pitchFamily="2"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Jes 49,15</a:t>
            </a:r>
            <a:r>
              <a:rPr lang="de-DE" sz="2800" b="1" i="1" dirty="0">
                <a:effectLst/>
                <a:latin typeface="Cormorant Infant" panose="00000500000000000000" pitchFamily="2" charset="0"/>
                <a:ea typeface="Calibri" panose="020F0502020204030204" pitchFamily="34" charset="0"/>
                <a:cs typeface="Times New Roman" panose="02020603050405020304" pitchFamily="18" charset="0"/>
              </a:rPr>
              <a:t> </a:t>
            </a:r>
          </a:p>
          <a:p>
            <a:pPr algn="ctr">
              <a:lnSpc>
                <a:spcPct val="107000"/>
              </a:lnSpc>
              <a:spcAft>
                <a:spcPts val="800"/>
              </a:spcAft>
            </a:pP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Kann denn eine Frau ihr Kindlein vergessen, / ohne Erbarmen sein gegenüber ihrem leiblichen Sohn? Und selbst wenn sie ihn vergisst: / Ich vergesse dich nicht. </a:t>
            </a:r>
          </a:p>
          <a:p>
            <a:pPr>
              <a:lnSpc>
                <a:spcPct val="107000"/>
              </a:lnSpc>
              <a:spcAft>
                <a:spcPts val="800"/>
              </a:spcAft>
            </a:pP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59116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0D748729-5FE1-CF0E-A006-43F47C0BA669}"/>
              </a:ext>
            </a:extLst>
          </p:cNvPr>
          <p:cNvSpPr txBox="1"/>
          <p:nvPr/>
        </p:nvSpPr>
        <p:spPr>
          <a:xfrm>
            <a:off x="1392858" y="139192"/>
            <a:ext cx="5422721" cy="6431290"/>
          </a:xfrm>
          <a:prstGeom prst="rect">
            <a:avLst/>
          </a:prstGeom>
          <a:solidFill>
            <a:schemeClr val="accent4">
              <a:lumMod val="20000"/>
              <a:lumOff val="80000"/>
              <a:alpha val="90000"/>
            </a:schemeClr>
          </a:solidFill>
          <a:effectLst>
            <a:softEdge rad="63500"/>
          </a:effectLst>
        </p:spPr>
        <p:txBody>
          <a:bodyPr wrap="square" lIns="288000" rIns="288000" rtlCol="0">
            <a:spAutoFit/>
          </a:bodyPr>
          <a:lstStyle/>
          <a:p>
            <a:pPr algn="ctr">
              <a:lnSpc>
                <a:spcPct val="107000"/>
              </a:lnSpc>
              <a:spcAft>
                <a:spcPts val="800"/>
              </a:spcAft>
            </a:pPr>
            <a:r>
              <a:rPr lang="de-DE" sz="2800" b="1" u="sng" dirty="0" err="1">
                <a:effectLst/>
                <a:latin typeface="Cormorant Infant" panose="00000500000000000000" pitchFamily="2" charset="0"/>
                <a:ea typeface="Calibri" panose="020F0502020204030204" pitchFamily="34" charset="0"/>
                <a:cs typeface="Times New Roman" panose="02020603050405020304" pitchFamily="18" charset="0"/>
              </a:rPr>
              <a:t>Jes</a:t>
            </a:r>
            <a:r>
              <a:rPr lang="de-DE" sz="2800" b="1" u="sng" dirty="0">
                <a:effectLst/>
                <a:latin typeface="Cormorant Infant" panose="00000500000000000000" pitchFamily="2" charset="0"/>
                <a:ea typeface="Calibri" panose="020F0502020204030204" pitchFamily="34" charset="0"/>
                <a:cs typeface="Times New Roman" panose="02020603050405020304" pitchFamily="18" charset="0"/>
              </a:rPr>
              <a:t> 66, 12-13 </a:t>
            </a:r>
          </a:p>
          <a:p>
            <a:pPr algn="ctr">
              <a:lnSpc>
                <a:spcPct val="107000"/>
              </a:lnSpc>
              <a:spcAft>
                <a:spcPts val="800"/>
              </a:spcAft>
            </a:pP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Denn so spricht der HERR: Siehe, ich breite aus bei ihr den Frieden wie einen Strom und den Reichtum der Völker wie einen überströmenden Bach. Da werdet ihr saugen, auf dem Arm wird man euch tragen und auf den Knien euch liebkosen.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Ich will euch trösten, wie einen seine Mutter tröstet; ja, ihr sollt an Jerusalem getröstet werden. </a:t>
            </a:r>
          </a:p>
          <a:p>
            <a:pPr algn="ctr">
              <a:lnSpc>
                <a:spcPct val="107000"/>
              </a:lnSpc>
              <a:spcAft>
                <a:spcPts val="800"/>
              </a:spcAft>
            </a:pPr>
            <a:r>
              <a:rPr lang="de-DE" sz="2800" b="1" i="1" dirty="0">
                <a:effectLst/>
                <a:latin typeface="Cormorant Infant" panose="00000500000000000000" pitchFamily="2" charset="0"/>
                <a:ea typeface="Calibri" panose="020F0502020204030204" pitchFamily="34" charset="0"/>
                <a:cs typeface="Times New Roman" panose="02020603050405020304" pitchFamily="18" charset="0"/>
              </a:rPr>
              <a:t>(Luther 2017)</a:t>
            </a:r>
            <a:endParaRPr lang="de-AT" sz="2800" b="1" i="1" dirty="0">
              <a:effectLst/>
              <a:latin typeface="Cormorant Infant" panose="000005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027319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CFDC1B3E-6C6B-C6BE-1990-B8885BAC4E73}"/>
              </a:ext>
            </a:extLst>
          </p:cNvPr>
          <p:cNvSpPr txBox="1"/>
          <p:nvPr/>
        </p:nvSpPr>
        <p:spPr>
          <a:xfrm>
            <a:off x="6985855" y="464740"/>
            <a:ext cx="2386012" cy="4401205"/>
          </a:xfrm>
          <a:prstGeom prst="rect">
            <a:avLst/>
          </a:prstGeom>
          <a:solidFill>
            <a:schemeClr val="accent4">
              <a:lumMod val="20000"/>
              <a:lumOff val="80000"/>
              <a:alpha val="90000"/>
            </a:schemeClr>
          </a:solidFill>
          <a:effectLst>
            <a:softEdge rad="50800"/>
          </a:effectLst>
        </p:spPr>
        <p:txBody>
          <a:bodyPr wrap="square" lIns="288000" rIns="288000" rtlCol="0">
            <a:spAutoFit/>
          </a:bodyPr>
          <a:lstStyle/>
          <a:p>
            <a:r>
              <a:rPr lang="de-DE" sz="2800" b="1" u="sng" dirty="0">
                <a:effectLst/>
                <a:latin typeface="Cormorant Infant" panose="00000500000000000000" pitchFamily="2" charset="0"/>
                <a:ea typeface="Calibri" panose="020F0502020204030204" pitchFamily="34" charset="0"/>
                <a:cs typeface="Times New Roman" panose="02020603050405020304" pitchFamily="18" charset="0"/>
              </a:rPr>
              <a:t>Ps 139,13 </a:t>
            </a:r>
          </a:p>
          <a:p>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Du selbst hast mein Innerstes geschaffen, hast mich gewoben im Schoß meiner Mutter. </a:t>
            </a:r>
            <a:endParaRPr lang="de-AT" sz="2800" b="1" dirty="0">
              <a:latin typeface="Cormorant Infant" panose="00000500000000000000" pitchFamily="2" charset="0"/>
            </a:endParaRPr>
          </a:p>
        </p:txBody>
      </p:sp>
    </p:spTree>
    <p:extLst>
      <p:ext uri="{BB962C8B-B14F-4D97-AF65-F5344CB8AC3E}">
        <p14:creationId xmlns:p14="http://schemas.microsoft.com/office/powerpoint/2010/main" val="333958021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FA9CF192-21CD-4C70-BD88-410B7EAEBC20}"/>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Lst>
          </a:blip>
          <a:stretch>
            <a:fillRect/>
          </a:stretch>
        </p:blipFill>
        <p:spPr>
          <a:xfrm>
            <a:off x="1396862" y="260280"/>
            <a:ext cx="9398276" cy="4770959"/>
          </a:xfrm>
          <a:prstGeom prst="rect">
            <a:avLst/>
          </a:prstGeom>
          <a:solidFill>
            <a:schemeClr val="accent1"/>
          </a:solidFill>
          <a:effectLst>
            <a:softEdge rad="76200"/>
          </a:effectLst>
        </p:spPr>
      </p:pic>
    </p:spTree>
    <p:extLst>
      <p:ext uri="{BB962C8B-B14F-4D97-AF65-F5344CB8AC3E}">
        <p14:creationId xmlns:p14="http://schemas.microsoft.com/office/powerpoint/2010/main" val="36907805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52475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CEE1C6E5-5915-E005-CFAB-5C0794F4AE01}"/>
              </a:ext>
            </a:extLst>
          </p:cNvPr>
          <p:cNvSpPr txBox="1"/>
          <p:nvPr/>
        </p:nvSpPr>
        <p:spPr>
          <a:xfrm>
            <a:off x="7729979" y="-233541"/>
            <a:ext cx="3387365" cy="3662541"/>
          </a:xfrm>
          <a:prstGeom prst="rect">
            <a:avLst/>
          </a:prstGeom>
          <a:noFill/>
          <a:effectLst>
            <a:softEdge rad="63500"/>
          </a:effectLst>
        </p:spPr>
        <p:txBody>
          <a:bodyPr wrap="square" lIns="324000" rIns="324000" rtlCol="0">
            <a:spAutoFit/>
          </a:bodyPr>
          <a:lstStyle/>
          <a:p>
            <a:pPr algn="ctr"/>
            <a:endParaRPr lang="de-DE" sz="2800" dirty="0">
              <a:effectLst/>
              <a:latin typeface="Cormorant Infant" panose="00000500000000000000" pitchFamily="2" charset="0"/>
              <a:ea typeface="Calibri" panose="020F0502020204030204" pitchFamily="34" charset="0"/>
              <a:cs typeface="Times New Roman" panose="02020603050405020304" pitchFamily="18" charset="0"/>
            </a:endParaRPr>
          </a:p>
          <a:p>
            <a:pPr algn="r"/>
            <a:r>
              <a:rPr lang="de-DE" sz="4400" b="1" dirty="0">
                <a:solidFill>
                  <a:schemeClr val="bg1"/>
                </a:solidFill>
                <a:effectLst/>
                <a:latin typeface="Cormorant Infant" panose="00000500000000000000" pitchFamily="2" charset="0"/>
                <a:ea typeface="Calibri" panose="020F0502020204030204" pitchFamily="34" charset="0"/>
                <a:cs typeface="Times New Roman" panose="02020603050405020304" pitchFamily="18" charset="0"/>
              </a:rPr>
              <a:t>Wem verdanke</a:t>
            </a:r>
          </a:p>
          <a:p>
            <a:pPr algn="r"/>
            <a:r>
              <a:rPr lang="de-DE" sz="4400" b="1" dirty="0">
                <a:solidFill>
                  <a:schemeClr val="bg1"/>
                </a:solidFill>
                <a:effectLst/>
                <a:latin typeface="Cormorant Infant" panose="00000500000000000000" pitchFamily="2" charset="0"/>
                <a:ea typeface="Calibri" panose="020F0502020204030204" pitchFamily="34" charset="0"/>
                <a:cs typeface="Times New Roman" panose="02020603050405020304" pitchFamily="18" charset="0"/>
              </a:rPr>
              <a:t>ich meinen Glauben?</a:t>
            </a:r>
          </a:p>
          <a:p>
            <a:pPr algn="ctr"/>
            <a:endParaRPr lang="de-AT" sz="2800" dirty="0">
              <a:latin typeface="Cormorant Infant" panose="00000500000000000000" pitchFamily="2" charset="0"/>
            </a:endParaRPr>
          </a:p>
        </p:txBody>
      </p:sp>
    </p:spTree>
    <p:extLst>
      <p:ext uri="{BB962C8B-B14F-4D97-AF65-F5344CB8AC3E}">
        <p14:creationId xmlns:p14="http://schemas.microsoft.com/office/powerpoint/2010/main" val="15977468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9C08266C-8074-0E44-BABC-2386C7BAD64A}"/>
              </a:ext>
            </a:extLst>
          </p:cNvPr>
          <p:cNvSpPr txBox="1"/>
          <p:nvPr/>
        </p:nvSpPr>
        <p:spPr>
          <a:xfrm flipH="1">
            <a:off x="5859391" y="9427"/>
            <a:ext cx="5286231" cy="3231654"/>
          </a:xfrm>
          <a:prstGeom prst="rect">
            <a:avLst/>
          </a:prstGeom>
          <a:noFill/>
          <a:effectLst>
            <a:softEdge rad="76200"/>
          </a:effectLst>
        </p:spPr>
        <p:txBody>
          <a:bodyPr wrap="square" lIns="324000" rIns="324000" rtlCol="0">
            <a:spAutoFit/>
          </a:bodyPr>
          <a:lstStyle/>
          <a:p>
            <a:pPr algn="r"/>
            <a:endParaRPr lang="de-DE" sz="2800" dirty="0">
              <a:latin typeface="Cormorant Infant" panose="00000500000000000000" pitchFamily="2" charset="0"/>
              <a:ea typeface="Calibri" panose="020F0502020204030204" pitchFamily="34" charset="0"/>
              <a:cs typeface="Times New Roman" panose="02020603050405020304" pitchFamily="18" charset="0"/>
            </a:endParaRPr>
          </a:p>
          <a:p>
            <a:pPr algn="r"/>
            <a:r>
              <a:rPr lang="de-DE" sz="4400" b="1" dirty="0">
                <a:solidFill>
                  <a:schemeClr val="bg1"/>
                </a:solidFill>
                <a:effectLst/>
                <a:latin typeface="Cormorant Infant" panose="00000500000000000000" pitchFamily="2" charset="0"/>
                <a:ea typeface="Calibri" panose="020F0502020204030204" pitchFamily="34" charset="0"/>
                <a:cs typeface="Times New Roman" panose="02020603050405020304" pitchFamily="18" charset="0"/>
              </a:rPr>
              <a:t>Und wenn mir Vertrauen trotzdem schwerfällt? </a:t>
            </a:r>
            <a:br>
              <a:rPr lang="de-DE" sz="4400" b="1" dirty="0">
                <a:solidFill>
                  <a:schemeClr val="bg1"/>
                </a:solidFill>
                <a:effectLst/>
                <a:latin typeface="Cormorant Infant" panose="00000500000000000000" pitchFamily="2" charset="0"/>
                <a:ea typeface="Calibri" panose="020F0502020204030204" pitchFamily="34" charset="0"/>
                <a:cs typeface="Times New Roman" panose="02020603050405020304" pitchFamily="18" charset="0"/>
              </a:rPr>
            </a:br>
            <a:endParaRPr lang="de-AT" sz="4400" b="1" dirty="0">
              <a:solidFill>
                <a:schemeClr val="bg1"/>
              </a:solidFill>
              <a:latin typeface="Cormorant Infant" panose="00000500000000000000" pitchFamily="2" charset="0"/>
            </a:endParaRPr>
          </a:p>
        </p:txBody>
      </p:sp>
    </p:spTree>
    <p:extLst>
      <p:ext uri="{BB962C8B-B14F-4D97-AF65-F5344CB8AC3E}">
        <p14:creationId xmlns:p14="http://schemas.microsoft.com/office/powerpoint/2010/main" val="3829045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0E722F71-B68C-4A8B-A572-7CB8F2F3D145}"/>
              </a:ext>
            </a:extLst>
          </p:cNvPr>
          <p:cNvSpPr txBox="1"/>
          <p:nvPr/>
        </p:nvSpPr>
        <p:spPr>
          <a:xfrm>
            <a:off x="1092184" y="94267"/>
            <a:ext cx="4460203" cy="5693866"/>
          </a:xfrm>
          <a:prstGeom prst="rect">
            <a:avLst/>
          </a:prstGeom>
          <a:solidFill>
            <a:schemeClr val="accent4">
              <a:lumMod val="20000"/>
              <a:lumOff val="80000"/>
              <a:alpha val="90000"/>
            </a:schemeClr>
          </a:solidFill>
          <a:effectLst>
            <a:softEdge rad="114300"/>
          </a:effectLst>
        </p:spPr>
        <p:txBody>
          <a:bodyPr wrap="square" lIns="324000" rIns="324000" rtlCol="0">
            <a:spAutoFit/>
          </a:bodyPr>
          <a:lstStyle/>
          <a:p>
            <a:pPr algn="ctr"/>
            <a:endParaRPr lang="de-DE" sz="2800" dirty="0">
              <a:effectLst/>
              <a:latin typeface="Cormorant Infant" panose="00000500000000000000" pitchFamily="2" charset="0"/>
              <a:ea typeface="Calibri" panose="020F0502020204030204" pitchFamily="34" charset="0"/>
              <a:cs typeface="Times New Roman" panose="02020603050405020304" pitchFamily="18" charset="0"/>
            </a:endParaRPr>
          </a:p>
          <a:p>
            <a:pPr algn="ct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Gott der Barmherzigkeit, warum sollen wir uns Sorgen machen, wenn es uns schwerfällt, dir unser Vertrauen zu schenken? In Stille und Frieden bei dir verweilen heißt schon beten. Du verstehst uns in allem. Selbst ein Seufzen kann zum Gebet werden.</a:t>
            </a:r>
          </a:p>
          <a:p>
            <a:pPr algn="ct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 </a:t>
            </a:r>
            <a:r>
              <a:rPr lang="de-DE" sz="2400" b="1" i="1" dirty="0">
                <a:effectLst/>
                <a:latin typeface="Cormorant Infant" panose="00000500000000000000" pitchFamily="2" charset="0"/>
                <a:ea typeface="Calibri" panose="020F0502020204030204" pitchFamily="34" charset="0"/>
                <a:cs typeface="Times New Roman" panose="02020603050405020304" pitchFamily="18" charset="0"/>
              </a:rPr>
              <a:t>(Frère Roger)</a:t>
            </a:r>
          </a:p>
          <a:p>
            <a:pPr algn="ctr"/>
            <a:endParaRPr lang="de-AT" sz="2800" dirty="0">
              <a:latin typeface="Cormorant Infant" panose="00000500000000000000" pitchFamily="2" charset="0"/>
            </a:endParaRPr>
          </a:p>
        </p:txBody>
      </p:sp>
    </p:spTree>
    <p:extLst>
      <p:ext uri="{BB962C8B-B14F-4D97-AF65-F5344CB8AC3E}">
        <p14:creationId xmlns:p14="http://schemas.microsoft.com/office/powerpoint/2010/main" val="21287970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43471576-4A5B-5FDA-A115-28462B1D1C33}"/>
              </a:ext>
            </a:extLst>
          </p:cNvPr>
          <p:cNvSpPr txBox="1"/>
          <p:nvPr/>
        </p:nvSpPr>
        <p:spPr>
          <a:xfrm>
            <a:off x="6229991" y="252131"/>
            <a:ext cx="4790364" cy="1446550"/>
          </a:xfrm>
          <a:prstGeom prst="rect">
            <a:avLst/>
          </a:prstGeom>
          <a:noFill/>
        </p:spPr>
        <p:txBody>
          <a:bodyPr wrap="square" rtlCol="0">
            <a:spAutoFit/>
          </a:bodyPr>
          <a:lstStyle/>
          <a:p>
            <a:pPr algn="r"/>
            <a:r>
              <a:rPr lang="de-AT" sz="4400" b="1" dirty="0">
                <a:solidFill>
                  <a:schemeClr val="bg1"/>
                </a:solidFill>
                <a:latin typeface="Cormorant Infant" panose="00000500000000000000" pitchFamily="2" charset="0"/>
              </a:rPr>
              <a:t>Ein paar Minuten Stille…</a:t>
            </a:r>
          </a:p>
        </p:txBody>
      </p:sp>
    </p:spTree>
    <p:extLst>
      <p:ext uri="{BB962C8B-B14F-4D97-AF65-F5344CB8AC3E}">
        <p14:creationId xmlns:p14="http://schemas.microsoft.com/office/powerpoint/2010/main" val="22715844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92CB2E18-61C4-D93A-3F09-C2C2D0CC0828}"/>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603148" y="468358"/>
            <a:ext cx="10985704" cy="1917653"/>
          </a:xfrm>
          <a:prstGeom prst="rect">
            <a:avLst/>
          </a:prstGeom>
          <a:solidFill>
            <a:schemeClr val="accent4">
              <a:lumMod val="20000"/>
              <a:lumOff val="80000"/>
            </a:schemeClr>
          </a:solidFill>
          <a:effectLst>
            <a:softEdge rad="38100"/>
          </a:effectLst>
        </p:spPr>
      </p:pic>
    </p:spTree>
    <p:extLst>
      <p:ext uri="{BB962C8B-B14F-4D97-AF65-F5344CB8AC3E}">
        <p14:creationId xmlns:p14="http://schemas.microsoft.com/office/powerpoint/2010/main" val="27826689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19182B73-128C-DE28-5E34-65DBD92FEA7E}"/>
              </a:ext>
            </a:extLst>
          </p:cNvPr>
          <p:cNvSpPr txBox="1"/>
          <p:nvPr/>
        </p:nvSpPr>
        <p:spPr>
          <a:xfrm>
            <a:off x="2444191" y="110912"/>
            <a:ext cx="7303617" cy="6636176"/>
          </a:xfrm>
          <a:prstGeom prst="rect">
            <a:avLst/>
          </a:prstGeom>
          <a:solidFill>
            <a:schemeClr val="accent4">
              <a:lumMod val="20000"/>
              <a:lumOff val="80000"/>
              <a:alpha val="90000"/>
            </a:schemeClr>
          </a:solidFill>
          <a:effectLst>
            <a:softEdge rad="63500"/>
          </a:effectLst>
        </p:spPr>
        <p:txBody>
          <a:bodyPr wrap="square" lIns="324000" rIns="324000" rtlCol="0">
            <a:spAutoFit/>
          </a:bodyPr>
          <a:lstStyle/>
          <a:p>
            <a:pPr algn="ctr">
              <a:lnSpc>
                <a:spcPct val="107000"/>
              </a:lnSpc>
              <a:spcAft>
                <a:spcPts val="800"/>
              </a:spcAft>
            </a:pP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Mutter-Vater-Gott alles Seienden.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Du bist in mir und in allem, was ist.</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Alles wird heilig durch dich.</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Dir öffne ich mein Herz.</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Deine Liebe geschehe.</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Deine Nahrung gib der Seele und dem Leib.</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Vergib uns – wie ich vergebe.</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Führe und schütze uns</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auf unseren äußeren und inneren Wegen.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Befreie und heile uns ganz.</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Denn du bist das Sein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und die Liebe und das Licht</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jetzt und in Ewigkeit. </a:t>
            </a:r>
          </a:p>
          <a:p>
            <a:pPr algn="ctr">
              <a:lnSpc>
                <a:spcPct val="107000"/>
              </a:lnSpc>
              <a:spcAft>
                <a:spcPts val="800"/>
              </a:spcAft>
            </a:pP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Amen.</a:t>
            </a:r>
            <a:endParaRPr lang="de-AT" sz="2800" b="1" dirty="0">
              <a:effectLst/>
              <a:latin typeface="Cormorant Infant" panose="000005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099626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106DDF6E-10FD-4305-E44E-FE55253016D7}"/>
              </a:ext>
            </a:extLst>
          </p:cNvPr>
          <p:cNvSpPr txBox="1"/>
          <p:nvPr/>
        </p:nvSpPr>
        <p:spPr>
          <a:xfrm>
            <a:off x="2661312" y="162208"/>
            <a:ext cx="7301553" cy="6533583"/>
          </a:xfrm>
          <a:prstGeom prst="rect">
            <a:avLst/>
          </a:prstGeom>
          <a:solidFill>
            <a:schemeClr val="accent4">
              <a:lumMod val="20000"/>
              <a:lumOff val="80000"/>
              <a:alpha val="90000"/>
            </a:schemeClr>
          </a:solidFill>
          <a:effectLst>
            <a:softEdge rad="63500"/>
          </a:effectLst>
        </p:spPr>
        <p:txBody>
          <a:bodyPr wrap="square" rtlCol="0">
            <a:spAutoFit/>
          </a:bodyPr>
          <a:lstStyle/>
          <a:p>
            <a:pPr algn="ctr">
              <a:lnSpc>
                <a:spcPct val="107000"/>
              </a:lnSpc>
              <a:spcAft>
                <a:spcPts val="800"/>
              </a:spcAft>
            </a:pP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Gott, du bist die Mutter aller Menschen.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Mit so vielen Menschen, die uns gut sind, </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hast du uns umgeben: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Du gabst uns die Liebe und Sorge unserer Eltern,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du schenkst uns die Anhänglichkeit unserer Kinder, die Zuwendung unserer Freunde.</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Du hast die Liebe in unser Herz gelegt.</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Gott, wir danken dir für alle guten Menschen,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die uns helfen und trösten,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die bei uns bleiben in Not und Einsamkeit,</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die uns den Weg durchs Leben zeigen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und die uns vergeben, wenn wir versagt haben.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Segne uns und alle, die wir im Herzen tragen.</a:t>
            </a:r>
            <a:br>
              <a:rPr lang="de-DE" sz="2800" b="1" dirty="0">
                <a:effectLst/>
                <a:latin typeface="Cormorant Infant" panose="00000500000000000000" pitchFamily="2" charset="0"/>
                <a:ea typeface="Calibri" panose="020F0502020204030204" pitchFamily="34" charset="0"/>
                <a:cs typeface="Times New Roman" panose="02020603050405020304" pitchFamily="18" charset="0"/>
              </a:rPr>
            </a:br>
            <a:r>
              <a:rPr lang="de-DE" sz="2800" b="1" dirty="0">
                <a:effectLst/>
                <a:latin typeface="Cormorant Infant" panose="00000500000000000000" pitchFamily="2" charset="0"/>
                <a:ea typeface="Calibri" panose="020F0502020204030204" pitchFamily="34" charset="0"/>
                <a:cs typeface="Times New Roman" panose="02020603050405020304" pitchFamily="18" charset="0"/>
              </a:rPr>
              <a:t>Amen.</a:t>
            </a:r>
            <a:endParaRPr lang="de-AT" sz="2800" b="1" dirty="0">
              <a:effectLst/>
              <a:latin typeface="Cormorant Infant" panose="000005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891241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C559DD94-79EC-C233-952C-B01084001051}"/>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2148509" y="214312"/>
            <a:ext cx="8352803" cy="5354095"/>
          </a:xfrm>
          <a:prstGeom prst="rect">
            <a:avLst/>
          </a:prstGeom>
          <a:effectLst>
            <a:softEdge rad="63500"/>
          </a:effectLst>
        </p:spPr>
      </p:pic>
    </p:spTree>
    <p:extLst>
      <p:ext uri="{BB962C8B-B14F-4D97-AF65-F5344CB8AC3E}">
        <p14:creationId xmlns:p14="http://schemas.microsoft.com/office/powerpoint/2010/main" val="20283253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a:extLst>
              <a:ext uri="{FF2B5EF4-FFF2-40B4-BE49-F238E27FC236}">
                <a16:creationId xmlns:a16="http://schemas.microsoft.com/office/drawing/2014/main" id="{59C0E208-672F-1CEC-4DD3-2FD594A014D6}"/>
              </a:ext>
            </a:extLst>
          </p:cNvPr>
          <p:cNvSpPr txBox="1"/>
          <p:nvPr/>
        </p:nvSpPr>
        <p:spPr>
          <a:xfrm>
            <a:off x="7029629" y="179865"/>
            <a:ext cx="5036024" cy="3416320"/>
          </a:xfrm>
          <a:prstGeom prst="rect">
            <a:avLst/>
          </a:prstGeom>
          <a:noFill/>
        </p:spPr>
        <p:txBody>
          <a:bodyPr wrap="square" rtlCol="0">
            <a:spAutoFit/>
          </a:bodyPr>
          <a:lstStyle/>
          <a:p>
            <a:r>
              <a:rPr lang="de-AT" sz="2400" b="1" dirty="0">
                <a:solidFill>
                  <a:schemeClr val="bg1"/>
                </a:solidFill>
              </a:rPr>
              <a:t>Hintergrundbild: </a:t>
            </a:r>
          </a:p>
          <a:p>
            <a:r>
              <a:rPr lang="de-AT" sz="2400" b="1" dirty="0">
                <a:solidFill>
                  <a:schemeClr val="bg1"/>
                </a:solidFill>
              </a:rPr>
              <a:t>Magdalena und Morten Lass</a:t>
            </a:r>
          </a:p>
          <a:p>
            <a:endParaRPr lang="de-AT" sz="2400" b="1" dirty="0">
              <a:solidFill>
                <a:schemeClr val="bg1"/>
              </a:solidFill>
            </a:endParaRPr>
          </a:p>
          <a:p>
            <a:r>
              <a:rPr lang="de-AT" sz="2400" b="1" dirty="0">
                <a:solidFill>
                  <a:schemeClr val="bg1"/>
                </a:solidFill>
              </a:rPr>
              <a:t>Notenmaterial mit freundlicher Genehmigung von </a:t>
            </a:r>
          </a:p>
          <a:p>
            <a:r>
              <a:rPr lang="de-AT" sz="2400" b="1" dirty="0">
                <a:solidFill>
                  <a:schemeClr val="bg1"/>
                </a:solidFill>
              </a:rPr>
              <a:t>Ateliers et Presses de Taizé</a:t>
            </a:r>
          </a:p>
          <a:p>
            <a:r>
              <a:rPr lang="de-AT" sz="2400" b="1" dirty="0">
                <a:solidFill>
                  <a:schemeClr val="bg1"/>
                </a:solidFill>
              </a:rPr>
              <a:t>Communauté CS 10004</a:t>
            </a:r>
          </a:p>
          <a:p>
            <a:r>
              <a:rPr lang="de-AT" sz="2400" b="1" dirty="0">
                <a:solidFill>
                  <a:schemeClr val="bg1"/>
                </a:solidFill>
              </a:rPr>
              <a:t>71250 TAIZE</a:t>
            </a:r>
          </a:p>
          <a:p>
            <a:r>
              <a:rPr lang="de-AT" sz="2400" b="1" dirty="0">
                <a:solidFill>
                  <a:schemeClr val="bg1"/>
                </a:solidFill>
              </a:rPr>
              <a:t>FRANCE</a:t>
            </a:r>
          </a:p>
        </p:txBody>
      </p:sp>
      <p:sp>
        <p:nvSpPr>
          <p:cNvPr id="5" name="Geschweifte Klammer rechts 4">
            <a:extLst>
              <a:ext uri="{FF2B5EF4-FFF2-40B4-BE49-F238E27FC236}">
                <a16:creationId xmlns:a16="http://schemas.microsoft.com/office/drawing/2014/main" id="{B86C30A2-CA38-8CAB-CCE6-BCD71C92BF50}"/>
              </a:ext>
            </a:extLst>
          </p:cNvPr>
          <p:cNvSpPr/>
          <p:nvPr/>
        </p:nvSpPr>
        <p:spPr>
          <a:xfrm>
            <a:off x="5800299" y="3138985"/>
            <a:ext cx="155448" cy="9144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a:p>
        </p:txBody>
      </p:sp>
    </p:spTree>
    <p:extLst>
      <p:ext uri="{BB962C8B-B14F-4D97-AF65-F5344CB8AC3E}">
        <p14:creationId xmlns:p14="http://schemas.microsoft.com/office/powerpoint/2010/main" val="3474940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555</Words>
  <Application>Microsoft Office PowerPoint</Application>
  <PresentationFormat>Breitbild</PresentationFormat>
  <Paragraphs>36</Paragraphs>
  <Slides>21</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21</vt:i4>
      </vt:variant>
    </vt:vector>
  </HeadingPairs>
  <TitlesOfParts>
    <vt:vector size="27" baseType="lpstr">
      <vt:lpstr>Arial</vt:lpstr>
      <vt:lpstr>Calibri</vt:lpstr>
      <vt:lpstr>Calibri Light</vt:lpstr>
      <vt:lpstr>Cormorant Infant</vt:lpstr>
      <vt:lpstr>Times New Roman</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Susanna Konnerth</dc:creator>
  <cp:lastModifiedBy>birgi</cp:lastModifiedBy>
  <cp:revision>28</cp:revision>
  <dcterms:created xsi:type="dcterms:W3CDTF">2023-04-28T06:39:34Z</dcterms:created>
  <dcterms:modified xsi:type="dcterms:W3CDTF">2023-05-14T17:49:49Z</dcterms:modified>
</cp:coreProperties>
</file>