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  <p:sldId id="268" r:id="rId5"/>
    <p:sldId id="259" r:id="rId6"/>
    <p:sldId id="260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608455-2CFA-4459-B906-2766006A55AF}" v="20" dt="2025-05-14T08:23:48.9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ra Schachl" userId="71b48a8f-4c49-483b-9b22-083b66ef635a" providerId="ADAL" clId="{AB608455-2CFA-4459-B906-2766006A55AF}"/>
    <pc:docChg chg="custSel modSld">
      <pc:chgData name="Sandra Schachl" userId="71b48a8f-4c49-483b-9b22-083b66ef635a" providerId="ADAL" clId="{AB608455-2CFA-4459-B906-2766006A55AF}" dt="2025-05-14T08:23:48.921" v="129"/>
      <pc:docMkLst>
        <pc:docMk/>
      </pc:docMkLst>
      <pc:sldChg chg="addSp delSp modSp mod">
        <pc:chgData name="Sandra Schachl" userId="71b48a8f-4c49-483b-9b22-083b66ef635a" providerId="ADAL" clId="{AB608455-2CFA-4459-B906-2766006A55AF}" dt="2025-05-14T08:22:23.856" v="107"/>
        <pc:sldMkLst>
          <pc:docMk/>
          <pc:sldMk cId="2562315324" sldId="259"/>
        </pc:sldMkLst>
        <pc:spChg chg="del">
          <ac:chgData name="Sandra Schachl" userId="71b48a8f-4c49-483b-9b22-083b66ef635a" providerId="ADAL" clId="{AB608455-2CFA-4459-B906-2766006A55AF}" dt="2025-05-14T08:22:23.547" v="106" actId="478"/>
          <ac:spMkLst>
            <pc:docMk/>
            <pc:sldMk cId="2562315324" sldId="259"/>
            <ac:spMk id="16" creationId="{95CDBD65-6DD0-D7F0-7D9A-CD773EA07FFA}"/>
          </ac:spMkLst>
        </pc:spChg>
        <pc:spChg chg="add mod">
          <ac:chgData name="Sandra Schachl" userId="71b48a8f-4c49-483b-9b22-083b66ef635a" providerId="ADAL" clId="{AB608455-2CFA-4459-B906-2766006A55AF}" dt="2025-05-14T08:22:23.856" v="107"/>
          <ac:spMkLst>
            <pc:docMk/>
            <pc:sldMk cId="2562315324" sldId="259"/>
            <ac:spMk id="38" creationId="{2BE6720F-19BD-737D-6840-430F15CF4313}"/>
          </ac:spMkLst>
        </pc:spChg>
        <pc:picChg chg="del">
          <ac:chgData name="Sandra Schachl" userId="71b48a8f-4c49-483b-9b22-083b66ef635a" providerId="ADAL" clId="{AB608455-2CFA-4459-B906-2766006A55AF}" dt="2025-05-14T08:15:56.544" v="10" actId="478"/>
          <ac:picMkLst>
            <pc:docMk/>
            <pc:sldMk cId="2562315324" sldId="259"/>
            <ac:picMk id="34" creationId="{FBAC8FFC-201F-C8F6-52B4-7897235B4C04}"/>
          </ac:picMkLst>
        </pc:picChg>
        <pc:picChg chg="add mod">
          <ac:chgData name="Sandra Schachl" userId="71b48a8f-4c49-483b-9b22-083b66ef635a" providerId="ADAL" clId="{AB608455-2CFA-4459-B906-2766006A55AF}" dt="2025-05-14T08:15:42.149" v="7"/>
          <ac:picMkLst>
            <pc:docMk/>
            <pc:sldMk cId="2562315324" sldId="259"/>
            <ac:picMk id="35" creationId="{EB6A4AD7-3FD5-7968-6EF8-E3618D74EF75}"/>
          </ac:picMkLst>
        </pc:picChg>
        <pc:picChg chg="add del mod">
          <ac:chgData name="Sandra Schachl" userId="71b48a8f-4c49-483b-9b22-083b66ef635a" providerId="ADAL" clId="{AB608455-2CFA-4459-B906-2766006A55AF}" dt="2025-05-14T08:15:54.326" v="9" actId="478"/>
          <ac:picMkLst>
            <pc:docMk/>
            <pc:sldMk cId="2562315324" sldId="259"/>
            <ac:picMk id="36" creationId="{1909A160-A362-C5D2-53C5-8BC54CCAFEF6}"/>
          </ac:picMkLst>
        </pc:picChg>
        <pc:picChg chg="add mod">
          <ac:chgData name="Sandra Schachl" userId="71b48a8f-4c49-483b-9b22-083b66ef635a" providerId="ADAL" clId="{AB608455-2CFA-4459-B906-2766006A55AF}" dt="2025-05-14T08:15:57.498" v="11"/>
          <ac:picMkLst>
            <pc:docMk/>
            <pc:sldMk cId="2562315324" sldId="259"/>
            <ac:picMk id="37" creationId="{8B5AA017-5BA3-3F88-9D3A-559BB44A54E9}"/>
          </ac:picMkLst>
        </pc:picChg>
      </pc:sldChg>
      <pc:sldChg chg="addSp delSp modSp mod">
        <pc:chgData name="Sandra Schachl" userId="71b48a8f-4c49-483b-9b22-083b66ef635a" providerId="ADAL" clId="{AB608455-2CFA-4459-B906-2766006A55AF}" dt="2025-05-14T08:23:48.921" v="129"/>
        <pc:sldMkLst>
          <pc:docMk/>
          <pc:sldMk cId="4058206902" sldId="260"/>
        </pc:sldMkLst>
        <pc:spChg chg="add mod">
          <ac:chgData name="Sandra Schachl" userId="71b48a8f-4c49-483b-9b22-083b66ef635a" providerId="ADAL" clId="{AB608455-2CFA-4459-B906-2766006A55AF}" dt="2025-05-14T08:22:34.335" v="109"/>
          <ac:spMkLst>
            <pc:docMk/>
            <pc:sldMk cId="4058206902" sldId="260"/>
            <ac:spMk id="15" creationId="{4B29E66B-AB6C-2347-EF48-CBC88B7F6147}"/>
          </ac:spMkLst>
        </pc:spChg>
        <pc:spChg chg="del">
          <ac:chgData name="Sandra Schachl" userId="71b48a8f-4c49-483b-9b22-083b66ef635a" providerId="ADAL" clId="{AB608455-2CFA-4459-B906-2766006A55AF}" dt="2025-05-14T08:22:33.780" v="108" actId="478"/>
          <ac:spMkLst>
            <pc:docMk/>
            <pc:sldMk cId="4058206902" sldId="260"/>
            <ac:spMk id="16" creationId="{95CDBD65-6DD0-D7F0-7D9A-CD773EA07FFA}"/>
          </ac:spMkLst>
        </pc:spChg>
        <pc:spChg chg="mod">
          <ac:chgData name="Sandra Schachl" userId="71b48a8f-4c49-483b-9b22-083b66ef635a" providerId="ADAL" clId="{AB608455-2CFA-4459-B906-2766006A55AF}" dt="2025-05-14T08:20:29.313" v="20" actId="20577"/>
          <ac:spMkLst>
            <pc:docMk/>
            <pc:sldMk cId="4058206902" sldId="260"/>
            <ac:spMk id="30" creationId="{233A68EF-A1B6-DF29-E2BA-E6495380B365}"/>
          </ac:spMkLst>
        </pc:spChg>
        <pc:picChg chg="del">
          <ac:chgData name="Sandra Schachl" userId="71b48a8f-4c49-483b-9b22-083b66ef635a" providerId="ADAL" clId="{AB608455-2CFA-4459-B906-2766006A55AF}" dt="2025-05-14T08:23:14.251" v="118" actId="478"/>
          <ac:picMkLst>
            <pc:docMk/>
            <pc:sldMk cId="4058206902" sldId="260"/>
            <ac:picMk id="20" creationId="{9246AB0C-4624-A13B-A3A3-4CCFBA63D475}"/>
          </ac:picMkLst>
        </pc:picChg>
        <pc:picChg chg="add del mod">
          <ac:chgData name="Sandra Schachl" userId="71b48a8f-4c49-483b-9b22-083b66ef635a" providerId="ADAL" clId="{AB608455-2CFA-4459-B906-2766006A55AF}" dt="2025-05-14T08:23:48.678" v="128" actId="478"/>
          <ac:picMkLst>
            <pc:docMk/>
            <pc:sldMk cId="4058206902" sldId="260"/>
            <ac:picMk id="36" creationId="{79471F49-12EA-B929-9BCE-6B5115077006}"/>
          </ac:picMkLst>
        </pc:picChg>
        <pc:picChg chg="add mod">
          <ac:chgData name="Sandra Schachl" userId="71b48a8f-4c49-483b-9b22-083b66ef635a" providerId="ADAL" clId="{AB608455-2CFA-4459-B906-2766006A55AF}" dt="2025-05-14T08:23:48.921" v="129"/>
          <ac:picMkLst>
            <pc:docMk/>
            <pc:sldMk cId="4058206902" sldId="260"/>
            <ac:picMk id="37" creationId="{BB457E7D-CCB0-635A-F860-8609436E4965}"/>
          </ac:picMkLst>
        </pc:picChg>
      </pc:sldChg>
      <pc:sldChg chg="modSp mod">
        <pc:chgData name="Sandra Schachl" userId="71b48a8f-4c49-483b-9b22-083b66ef635a" providerId="ADAL" clId="{AB608455-2CFA-4459-B906-2766006A55AF}" dt="2025-05-14T08:21:34.026" v="99" actId="20577"/>
        <pc:sldMkLst>
          <pc:docMk/>
          <pc:sldMk cId="2865270436" sldId="262"/>
        </pc:sldMkLst>
        <pc:spChg chg="mod">
          <ac:chgData name="Sandra Schachl" userId="71b48a8f-4c49-483b-9b22-083b66ef635a" providerId="ADAL" clId="{AB608455-2CFA-4459-B906-2766006A55AF}" dt="2025-05-14T08:21:34.026" v="99" actId="20577"/>
          <ac:spMkLst>
            <pc:docMk/>
            <pc:sldMk cId="2865270436" sldId="262"/>
            <ac:spMk id="16" creationId="{95CDBD65-6DD0-D7F0-7D9A-CD773EA07FFA}"/>
          </ac:spMkLst>
        </pc:spChg>
      </pc:sldChg>
      <pc:sldChg chg="addSp delSp modSp mod">
        <pc:chgData name="Sandra Schachl" userId="71b48a8f-4c49-483b-9b22-083b66ef635a" providerId="ADAL" clId="{AB608455-2CFA-4459-B906-2766006A55AF}" dt="2025-05-14T08:22:06.684" v="101"/>
        <pc:sldMkLst>
          <pc:docMk/>
          <pc:sldMk cId="2582319614" sldId="265"/>
        </pc:sldMkLst>
        <pc:spChg chg="add mod">
          <ac:chgData name="Sandra Schachl" userId="71b48a8f-4c49-483b-9b22-083b66ef635a" providerId="ADAL" clId="{AB608455-2CFA-4459-B906-2766006A55AF}" dt="2025-05-14T08:22:06.684" v="101"/>
          <ac:spMkLst>
            <pc:docMk/>
            <pc:sldMk cId="2582319614" sldId="265"/>
            <ac:spMk id="10" creationId="{86C924FB-97D5-8042-2BA3-5F9574EFC679}"/>
          </ac:spMkLst>
        </pc:spChg>
        <pc:spChg chg="del">
          <ac:chgData name="Sandra Schachl" userId="71b48a8f-4c49-483b-9b22-083b66ef635a" providerId="ADAL" clId="{AB608455-2CFA-4459-B906-2766006A55AF}" dt="2025-05-14T08:22:05.622" v="100" actId="478"/>
          <ac:spMkLst>
            <pc:docMk/>
            <pc:sldMk cId="2582319614" sldId="265"/>
            <ac:spMk id="16" creationId="{95CDBD65-6DD0-D7F0-7D9A-CD773EA07FFA}"/>
          </ac:spMkLst>
        </pc:spChg>
      </pc:sldChg>
      <pc:sldChg chg="addSp delSp modSp mod">
        <pc:chgData name="Sandra Schachl" userId="71b48a8f-4c49-483b-9b22-083b66ef635a" providerId="ADAL" clId="{AB608455-2CFA-4459-B906-2766006A55AF}" dt="2025-05-14T08:22:12.792" v="103"/>
        <pc:sldMkLst>
          <pc:docMk/>
          <pc:sldMk cId="1887410729" sldId="266"/>
        </pc:sldMkLst>
        <pc:spChg chg="del">
          <ac:chgData name="Sandra Schachl" userId="71b48a8f-4c49-483b-9b22-083b66ef635a" providerId="ADAL" clId="{AB608455-2CFA-4459-B906-2766006A55AF}" dt="2025-05-14T08:22:11.789" v="102" actId="478"/>
          <ac:spMkLst>
            <pc:docMk/>
            <pc:sldMk cId="1887410729" sldId="266"/>
            <ac:spMk id="16" creationId="{95CDBD65-6DD0-D7F0-7D9A-CD773EA07FFA}"/>
          </ac:spMkLst>
        </pc:spChg>
        <pc:spChg chg="add mod">
          <ac:chgData name="Sandra Schachl" userId="71b48a8f-4c49-483b-9b22-083b66ef635a" providerId="ADAL" clId="{AB608455-2CFA-4459-B906-2766006A55AF}" dt="2025-05-14T08:22:12.792" v="103"/>
          <ac:spMkLst>
            <pc:docMk/>
            <pc:sldMk cId="1887410729" sldId="266"/>
            <ac:spMk id="22" creationId="{55905C95-6F1B-C620-10E8-D141F8BC2382}"/>
          </ac:spMkLst>
        </pc:spChg>
      </pc:sldChg>
      <pc:sldChg chg="addSp delSp modSp mod">
        <pc:chgData name="Sandra Schachl" userId="71b48a8f-4c49-483b-9b22-083b66ef635a" providerId="ADAL" clId="{AB608455-2CFA-4459-B906-2766006A55AF}" dt="2025-05-14T08:22:16.924" v="105"/>
        <pc:sldMkLst>
          <pc:docMk/>
          <pc:sldMk cId="3499524563" sldId="268"/>
        </pc:sldMkLst>
        <pc:spChg chg="del">
          <ac:chgData name="Sandra Schachl" userId="71b48a8f-4c49-483b-9b22-083b66ef635a" providerId="ADAL" clId="{AB608455-2CFA-4459-B906-2766006A55AF}" dt="2025-05-14T08:22:16.688" v="104" actId="478"/>
          <ac:spMkLst>
            <pc:docMk/>
            <pc:sldMk cId="3499524563" sldId="268"/>
            <ac:spMk id="16" creationId="{95CDBD65-6DD0-D7F0-7D9A-CD773EA07FFA}"/>
          </ac:spMkLst>
        </pc:spChg>
        <pc:spChg chg="add mod">
          <ac:chgData name="Sandra Schachl" userId="71b48a8f-4c49-483b-9b22-083b66ef635a" providerId="ADAL" clId="{AB608455-2CFA-4459-B906-2766006A55AF}" dt="2025-05-14T08:22:16.924" v="105"/>
          <ac:spMkLst>
            <pc:docMk/>
            <pc:sldMk cId="3499524563" sldId="268"/>
            <ac:spMk id="27" creationId="{553572E4-7E71-A9D8-E7AA-B62D7F41FA22}"/>
          </ac:spMkLst>
        </pc:spChg>
        <pc:picChg chg="mod">
          <ac:chgData name="Sandra Schachl" userId="71b48a8f-4c49-483b-9b22-083b66ef635a" providerId="ADAL" clId="{AB608455-2CFA-4459-B906-2766006A55AF}" dt="2025-05-14T08:15:29.962" v="6" actId="14100"/>
          <ac:picMkLst>
            <pc:docMk/>
            <pc:sldMk cId="3499524563" sldId="268"/>
            <ac:picMk id="24" creationId="{28C9A2D6-C357-D09F-D4E4-4F623EEC9962}"/>
          </ac:picMkLst>
        </pc:picChg>
      </pc:sldChg>
      <pc:sldChg chg="addSp delSp modSp mod">
        <pc:chgData name="Sandra Schachl" userId="71b48a8f-4c49-483b-9b22-083b66ef635a" providerId="ADAL" clId="{AB608455-2CFA-4459-B906-2766006A55AF}" dt="2025-05-14T08:23:19.697" v="121"/>
        <pc:sldMkLst>
          <pc:docMk/>
          <pc:sldMk cId="1099570929" sldId="269"/>
        </pc:sldMkLst>
        <pc:spChg chg="add mod">
          <ac:chgData name="Sandra Schachl" userId="71b48a8f-4c49-483b-9b22-083b66ef635a" providerId="ADAL" clId="{AB608455-2CFA-4459-B906-2766006A55AF}" dt="2025-05-14T08:22:42.079" v="111"/>
          <ac:spMkLst>
            <pc:docMk/>
            <pc:sldMk cId="1099570929" sldId="269"/>
            <ac:spMk id="15" creationId="{5774C9F8-81F4-3F60-51EA-B76679525517}"/>
          </ac:spMkLst>
        </pc:spChg>
        <pc:spChg chg="del">
          <ac:chgData name="Sandra Schachl" userId="71b48a8f-4c49-483b-9b22-083b66ef635a" providerId="ADAL" clId="{AB608455-2CFA-4459-B906-2766006A55AF}" dt="2025-05-14T08:22:41.817" v="110" actId="478"/>
          <ac:spMkLst>
            <pc:docMk/>
            <pc:sldMk cId="1099570929" sldId="269"/>
            <ac:spMk id="16" creationId="{95CDBD65-6DD0-D7F0-7D9A-CD773EA07FFA}"/>
          </ac:spMkLst>
        </pc:spChg>
        <pc:spChg chg="mod">
          <ac:chgData name="Sandra Schachl" userId="71b48a8f-4c49-483b-9b22-083b66ef635a" providerId="ADAL" clId="{AB608455-2CFA-4459-B906-2766006A55AF}" dt="2025-05-14T08:20:36.617" v="29" actId="20577"/>
          <ac:spMkLst>
            <pc:docMk/>
            <pc:sldMk cId="1099570929" sldId="269"/>
            <ac:spMk id="30" creationId="{233A68EF-A1B6-DF29-E2BA-E6495380B365}"/>
          </ac:spMkLst>
        </pc:spChg>
        <pc:picChg chg="del">
          <ac:chgData name="Sandra Schachl" userId="71b48a8f-4c49-483b-9b22-083b66ef635a" providerId="ADAL" clId="{AB608455-2CFA-4459-B906-2766006A55AF}" dt="2025-05-14T08:23:19.465" v="120" actId="478"/>
          <ac:picMkLst>
            <pc:docMk/>
            <pc:sldMk cId="1099570929" sldId="269"/>
            <ac:picMk id="35" creationId="{C34D9725-C967-AAC9-8B7D-2737C3658447}"/>
          </ac:picMkLst>
        </pc:picChg>
        <pc:picChg chg="add mod">
          <ac:chgData name="Sandra Schachl" userId="71b48a8f-4c49-483b-9b22-083b66ef635a" providerId="ADAL" clId="{AB608455-2CFA-4459-B906-2766006A55AF}" dt="2025-05-14T08:23:19.697" v="121"/>
          <ac:picMkLst>
            <pc:docMk/>
            <pc:sldMk cId="1099570929" sldId="269"/>
            <ac:picMk id="36" creationId="{F0C4B0E0-37B8-16B7-E74F-02BB84A23883}"/>
          </ac:picMkLst>
        </pc:picChg>
      </pc:sldChg>
      <pc:sldChg chg="addSp delSp modSp mod">
        <pc:chgData name="Sandra Schachl" userId="71b48a8f-4c49-483b-9b22-083b66ef635a" providerId="ADAL" clId="{AB608455-2CFA-4459-B906-2766006A55AF}" dt="2025-05-14T08:23:29.349" v="123"/>
        <pc:sldMkLst>
          <pc:docMk/>
          <pc:sldMk cId="3962513144" sldId="270"/>
        </pc:sldMkLst>
        <pc:spChg chg="add mod">
          <ac:chgData name="Sandra Schachl" userId="71b48a8f-4c49-483b-9b22-083b66ef635a" providerId="ADAL" clId="{AB608455-2CFA-4459-B906-2766006A55AF}" dt="2025-05-14T08:22:48.067" v="113"/>
          <ac:spMkLst>
            <pc:docMk/>
            <pc:sldMk cId="3962513144" sldId="270"/>
            <ac:spMk id="15" creationId="{3500B55D-70B2-6A43-29F5-3CB910241DEC}"/>
          </ac:spMkLst>
        </pc:spChg>
        <pc:spChg chg="del">
          <ac:chgData name="Sandra Schachl" userId="71b48a8f-4c49-483b-9b22-083b66ef635a" providerId="ADAL" clId="{AB608455-2CFA-4459-B906-2766006A55AF}" dt="2025-05-14T08:22:47.842" v="112" actId="478"/>
          <ac:spMkLst>
            <pc:docMk/>
            <pc:sldMk cId="3962513144" sldId="270"/>
            <ac:spMk id="16" creationId="{95CDBD65-6DD0-D7F0-7D9A-CD773EA07FFA}"/>
          </ac:spMkLst>
        </pc:spChg>
        <pc:spChg chg="mod">
          <ac:chgData name="Sandra Schachl" userId="71b48a8f-4c49-483b-9b22-083b66ef635a" providerId="ADAL" clId="{AB608455-2CFA-4459-B906-2766006A55AF}" dt="2025-05-14T08:20:46.826" v="46" actId="20577"/>
          <ac:spMkLst>
            <pc:docMk/>
            <pc:sldMk cId="3962513144" sldId="270"/>
            <ac:spMk id="30" creationId="{233A68EF-A1B6-DF29-E2BA-E6495380B365}"/>
          </ac:spMkLst>
        </pc:spChg>
        <pc:picChg chg="del">
          <ac:chgData name="Sandra Schachl" userId="71b48a8f-4c49-483b-9b22-083b66ef635a" providerId="ADAL" clId="{AB608455-2CFA-4459-B906-2766006A55AF}" dt="2025-05-14T08:23:29.060" v="122" actId="478"/>
          <ac:picMkLst>
            <pc:docMk/>
            <pc:sldMk cId="3962513144" sldId="270"/>
            <ac:picMk id="35" creationId="{1CD8BC98-69E7-FC5D-9825-116477D6EB1B}"/>
          </ac:picMkLst>
        </pc:picChg>
        <pc:picChg chg="add mod">
          <ac:chgData name="Sandra Schachl" userId="71b48a8f-4c49-483b-9b22-083b66ef635a" providerId="ADAL" clId="{AB608455-2CFA-4459-B906-2766006A55AF}" dt="2025-05-14T08:23:29.349" v="123"/>
          <ac:picMkLst>
            <pc:docMk/>
            <pc:sldMk cId="3962513144" sldId="270"/>
            <ac:picMk id="36" creationId="{CCD8CD3F-BB69-3922-3409-C6F4370D2FCF}"/>
          </ac:picMkLst>
        </pc:picChg>
      </pc:sldChg>
      <pc:sldChg chg="addSp delSp modSp mod">
        <pc:chgData name="Sandra Schachl" userId="71b48a8f-4c49-483b-9b22-083b66ef635a" providerId="ADAL" clId="{AB608455-2CFA-4459-B906-2766006A55AF}" dt="2025-05-14T08:23:37.888" v="125"/>
        <pc:sldMkLst>
          <pc:docMk/>
          <pc:sldMk cId="1499259900" sldId="271"/>
        </pc:sldMkLst>
        <pc:spChg chg="add mod">
          <ac:chgData name="Sandra Schachl" userId="71b48a8f-4c49-483b-9b22-083b66ef635a" providerId="ADAL" clId="{AB608455-2CFA-4459-B906-2766006A55AF}" dt="2025-05-14T08:22:53.135" v="115"/>
          <ac:spMkLst>
            <pc:docMk/>
            <pc:sldMk cId="1499259900" sldId="271"/>
            <ac:spMk id="15" creationId="{375DB90D-E315-C456-81EE-B9C39ABDD0CF}"/>
          </ac:spMkLst>
        </pc:spChg>
        <pc:spChg chg="del">
          <ac:chgData name="Sandra Schachl" userId="71b48a8f-4c49-483b-9b22-083b66ef635a" providerId="ADAL" clId="{AB608455-2CFA-4459-B906-2766006A55AF}" dt="2025-05-14T08:22:52.745" v="114" actId="478"/>
          <ac:spMkLst>
            <pc:docMk/>
            <pc:sldMk cId="1499259900" sldId="271"/>
            <ac:spMk id="16" creationId="{95CDBD65-6DD0-D7F0-7D9A-CD773EA07FFA}"/>
          </ac:spMkLst>
        </pc:spChg>
        <pc:spChg chg="mod">
          <ac:chgData name="Sandra Schachl" userId="71b48a8f-4c49-483b-9b22-083b66ef635a" providerId="ADAL" clId="{AB608455-2CFA-4459-B906-2766006A55AF}" dt="2025-05-14T08:21:00.724" v="77" actId="20577"/>
          <ac:spMkLst>
            <pc:docMk/>
            <pc:sldMk cId="1499259900" sldId="271"/>
            <ac:spMk id="30" creationId="{233A68EF-A1B6-DF29-E2BA-E6495380B365}"/>
          </ac:spMkLst>
        </pc:spChg>
        <pc:picChg chg="del">
          <ac:chgData name="Sandra Schachl" userId="71b48a8f-4c49-483b-9b22-083b66ef635a" providerId="ADAL" clId="{AB608455-2CFA-4459-B906-2766006A55AF}" dt="2025-05-14T08:23:37.620" v="124" actId="478"/>
          <ac:picMkLst>
            <pc:docMk/>
            <pc:sldMk cId="1499259900" sldId="271"/>
            <ac:picMk id="35" creationId="{197A5ABE-CFA3-5227-3997-148015A71FD3}"/>
          </ac:picMkLst>
        </pc:picChg>
        <pc:picChg chg="add mod">
          <ac:chgData name="Sandra Schachl" userId="71b48a8f-4c49-483b-9b22-083b66ef635a" providerId="ADAL" clId="{AB608455-2CFA-4459-B906-2766006A55AF}" dt="2025-05-14T08:23:37.888" v="125"/>
          <ac:picMkLst>
            <pc:docMk/>
            <pc:sldMk cId="1499259900" sldId="271"/>
            <ac:picMk id="36" creationId="{A872D191-99F0-1450-7109-B9A86AE234E0}"/>
          </ac:picMkLst>
        </pc:picChg>
      </pc:sldChg>
      <pc:sldChg chg="addSp delSp modSp mod">
        <pc:chgData name="Sandra Schachl" userId="71b48a8f-4c49-483b-9b22-083b66ef635a" providerId="ADAL" clId="{AB608455-2CFA-4459-B906-2766006A55AF}" dt="2025-05-14T08:23:41.905" v="127"/>
        <pc:sldMkLst>
          <pc:docMk/>
          <pc:sldMk cId="1578885064" sldId="272"/>
        </pc:sldMkLst>
        <pc:spChg chg="add mod">
          <ac:chgData name="Sandra Schachl" userId="71b48a8f-4c49-483b-9b22-083b66ef635a" providerId="ADAL" clId="{AB608455-2CFA-4459-B906-2766006A55AF}" dt="2025-05-14T08:22:58.610" v="117"/>
          <ac:spMkLst>
            <pc:docMk/>
            <pc:sldMk cId="1578885064" sldId="272"/>
            <ac:spMk id="15" creationId="{B2482C3B-FAF5-5998-F347-7C1FA01DB1AB}"/>
          </ac:spMkLst>
        </pc:spChg>
        <pc:spChg chg="del">
          <ac:chgData name="Sandra Schachl" userId="71b48a8f-4c49-483b-9b22-083b66ef635a" providerId="ADAL" clId="{AB608455-2CFA-4459-B906-2766006A55AF}" dt="2025-05-14T08:22:58.227" v="116" actId="478"/>
          <ac:spMkLst>
            <pc:docMk/>
            <pc:sldMk cId="1578885064" sldId="272"/>
            <ac:spMk id="16" creationId="{95CDBD65-6DD0-D7F0-7D9A-CD773EA07FFA}"/>
          </ac:spMkLst>
        </pc:spChg>
        <pc:spChg chg="mod">
          <ac:chgData name="Sandra Schachl" userId="71b48a8f-4c49-483b-9b22-083b66ef635a" providerId="ADAL" clId="{AB608455-2CFA-4459-B906-2766006A55AF}" dt="2025-05-14T08:21:16.462" v="94" actId="20577"/>
          <ac:spMkLst>
            <pc:docMk/>
            <pc:sldMk cId="1578885064" sldId="272"/>
            <ac:spMk id="30" creationId="{233A68EF-A1B6-DF29-E2BA-E6495380B365}"/>
          </ac:spMkLst>
        </pc:spChg>
        <pc:picChg chg="del">
          <ac:chgData name="Sandra Schachl" userId="71b48a8f-4c49-483b-9b22-083b66ef635a" providerId="ADAL" clId="{AB608455-2CFA-4459-B906-2766006A55AF}" dt="2025-05-14T08:23:41.701" v="126" actId="478"/>
          <ac:picMkLst>
            <pc:docMk/>
            <pc:sldMk cId="1578885064" sldId="272"/>
            <ac:picMk id="35" creationId="{3BA9958E-FF7C-2896-350A-2AC84BE76265}"/>
          </ac:picMkLst>
        </pc:picChg>
        <pc:picChg chg="add mod">
          <ac:chgData name="Sandra Schachl" userId="71b48a8f-4c49-483b-9b22-083b66ef635a" providerId="ADAL" clId="{AB608455-2CFA-4459-B906-2766006A55AF}" dt="2025-05-14T08:23:41.905" v="127"/>
          <ac:picMkLst>
            <pc:docMk/>
            <pc:sldMk cId="1578885064" sldId="272"/>
            <ac:picMk id="36" creationId="{37618444-95A9-CDFC-2BEF-EEC90570DD6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A56EF-C886-D5C4-68A3-2E0DE2486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6010F7-42BA-DCE0-46C3-EC0C7E4D3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E8E84-0F0F-3B90-061F-2A0DD3441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FB10C6-6906-96F0-AA72-4E5302A5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FAABA3-014E-146E-DC04-E7FD6B5F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63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D89821-EF17-0C77-DE55-0E853BDCB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86F38F-1B08-A7DE-0B39-C3CA5B6CC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3E8C1F-75E9-C6E9-D79F-63E729F6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8EB405-D637-D927-9287-11E9491B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C1CEA4-D096-8932-7064-394639CD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163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F70CB-61AD-8AC9-222D-16735786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9BDE4F-B94E-6704-8C3E-DE114304E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ED84C2-859C-6D6D-2FFD-D783C840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6D637C-6EB5-5AC3-6ED9-A0ECED33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58663E-525E-6099-9759-EC612BD9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630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7AA8CA-88A4-370E-DC81-11C2B041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AFCAED-A534-AC92-E9C6-6F81DFE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B439F-09F8-39F0-98D6-650163C2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754E59-D6C0-EC21-50C7-67FD64C2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042D42-0D77-3C19-F37A-013BAA74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1615643-FE2F-682D-1232-11082A16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47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C659EE-BD58-0F8F-C5A7-F6C181D8F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FC3799-B375-B072-B294-5D4F20543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88C339-E0C5-8255-1907-06F6759B7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72A4E3-8F06-7704-D17F-2E2A1DF3D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BF8B540-F39A-2916-EAF6-2A884230B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9D3AEE-6EBA-02A1-DA6B-233837678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0D49850-4EB2-B46B-8728-040CBEAB0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29A4930-D9F3-587A-0A08-163A07C8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19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32AC70-180B-5E8D-58B5-0F3BE190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8AE90D-EFEA-C342-6598-1787DAE6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5035E-2993-829B-8EB8-E8D23C2F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B00B78-44C1-4476-991C-9E4EB00A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22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6FB444-80CD-6D53-752A-8F09229F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5C2883-3194-63D8-7FB7-F9D442EB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893B60F-4FF9-9237-65E2-2B5FD189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78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8CFFF-1F13-3039-8F40-5292223B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7CFF7A-F0CD-4A0C-796A-3660320C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40D304-3DFE-D3E7-9AC8-F02752A8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27E6AE-0D28-D378-5468-069173ED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6DF4DF8-603F-4262-F2AF-7D00A3950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CBEEEE-10C7-1FD2-0B00-DD7A40BE6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046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509613-0AE7-300F-99DE-182154B4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2DB2E28-7E27-A0E9-B153-1B637723A3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117783-A3B8-AD7E-ACF2-DC1290594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C24058-18A7-67DC-4F12-688448B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0B4BBD-4791-0DFA-13B8-9833D746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3CAD2-A1CD-43D8-6EA9-128E4C5E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99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5EEB5C-CE41-8836-28A1-CB8F0D6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3C56ADB-F97D-8CFC-581B-372A9EFD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773DCE-8803-793F-181C-D745BD67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0CC857-D03D-BBFF-637B-6E13BF19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873F28-2C22-87F4-7993-8564474B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319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2F52611-31C7-5509-3349-712C92919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44C03E4-37C9-E9FD-821E-0F2A1E031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9DF28-B543-4766-399E-622B82DB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8B0EAF-5BD5-5E3B-DF18-175C22D9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BD51C-2E71-AAA7-5D92-0AEEFE5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163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55F3457-EBB8-DA00-4453-2A840910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AE11BFE-E64C-7516-6A0D-3EB30F4F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5831F-DAC2-B75B-253F-D078D4C46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0CDD0F-7EDD-2B7B-C8CE-A9F4D8E29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7B18B2-C132-6096-A5E1-8E83BB467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03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DC8E94D-2435-180D-DF12-9E44B16ACF89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Folie 1">
            <a:hlinkClick r:id="" action="ppaction://media"/>
            <a:extLst>
              <a:ext uri="{FF2B5EF4-FFF2-40B4-BE49-F238E27FC236}">
                <a16:creationId xmlns:a16="http://schemas.microsoft.com/office/drawing/2014/main" id="{A40542C8-6BD4-C8B0-E507-C78031F75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7622" y="72105"/>
            <a:ext cx="487363" cy="4873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6B386229-CB28-651C-6C55-F84170F50D5E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86527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DC9559D-B48D-A450-6C64-739C983A2946}"/>
              </a:ext>
            </a:extLst>
          </p:cNvPr>
          <p:cNvSpPr txBox="1"/>
          <p:nvPr/>
        </p:nvSpPr>
        <p:spPr>
          <a:xfrm>
            <a:off x="2663418" y="4672656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36E79077-AA9D-DDFA-6856-2CE8E56DC242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pic>
        <p:nvPicPr>
          <p:cNvPr id="12" name="Folie 2">
            <a:hlinkClick r:id="" action="ppaction://media"/>
            <a:extLst>
              <a:ext uri="{FF2B5EF4-FFF2-40B4-BE49-F238E27FC236}">
                <a16:creationId xmlns:a16="http://schemas.microsoft.com/office/drawing/2014/main" id="{1DEB0866-0AA6-C73B-8443-D96AC02C01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3151" y="72105"/>
            <a:ext cx="487363" cy="487363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86C924FB-97D5-8042-2BA3-5F9574EFC679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258231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1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DF4E4405-9F33-F33A-21AC-2BA5265CC674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6805891C-161A-7195-F41C-2FC4671A9253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pic>
        <p:nvPicPr>
          <p:cNvPr id="24" name="Folie 3">
            <a:hlinkClick r:id="" action="ppaction://media"/>
            <a:extLst>
              <a:ext uri="{FF2B5EF4-FFF2-40B4-BE49-F238E27FC236}">
                <a16:creationId xmlns:a16="http://schemas.microsoft.com/office/drawing/2014/main" id="{779CBF15-B09F-6397-4536-F0F50D1C42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14762" y="72105"/>
            <a:ext cx="487363" cy="487363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55905C95-6F1B-C620-10E8-D141F8BC2382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188741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2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1" name="Pfeil: nach unten gekrümmt 20">
            <a:extLst>
              <a:ext uri="{FF2B5EF4-FFF2-40B4-BE49-F238E27FC236}">
                <a16:creationId xmlns:a16="http://schemas.microsoft.com/office/drawing/2014/main" id="{81AB7B2B-2F6E-6E45-D849-B1368E068F4B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03D3F4C5-3EB5-E430-CA03-2614AB7AB60C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5279675-D688-A1A7-CCF7-93BC8F0F1DFF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28C9A2D6-C357-D09F-D4E4-4F623EEC99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86A4EA1-011E-86DE-3824-9CE5B15A9376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B94AD2CD-17BD-A4F1-811B-40243D09B38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pic>
        <p:nvPicPr>
          <p:cNvPr id="29" name="Folie 4">
            <a:hlinkClick r:id="" action="ppaction://media"/>
            <a:extLst>
              <a:ext uri="{FF2B5EF4-FFF2-40B4-BE49-F238E27FC236}">
                <a16:creationId xmlns:a16="http://schemas.microsoft.com/office/drawing/2014/main" id="{11EB8DE0-A2D5-083C-11E9-4FDF52A22D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06373" y="72105"/>
            <a:ext cx="487363" cy="487363"/>
          </a:xfrm>
          <a:prstGeom prst="rect">
            <a:avLst/>
          </a:prstGeom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BEA306C8-8D24-D49B-6BD1-AD04E1E65142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553572E4-7E71-A9D8-E7AA-B62D7F41FA22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34995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43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5">
            <a:hlinkClick r:id="" action="ppaction://media"/>
            <a:extLst>
              <a:ext uri="{FF2B5EF4-FFF2-40B4-BE49-F238E27FC236}">
                <a16:creationId xmlns:a16="http://schemas.microsoft.com/office/drawing/2014/main" id="{494B7FF8-FA51-4639-282F-943E39907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2011" y="72105"/>
            <a:ext cx="487363" cy="487363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FECD6E7E-53FB-FE95-00B8-4C51FE9A04C0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pic>
        <p:nvPicPr>
          <p:cNvPr id="37" name="Grafik 36">
            <a:extLst>
              <a:ext uri="{FF2B5EF4-FFF2-40B4-BE49-F238E27FC236}">
                <a16:creationId xmlns:a16="http://schemas.microsoft.com/office/drawing/2014/main" id="{8B5AA017-5BA3-3F88-9D3A-559BB44A54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8" name="Textfeld 37">
            <a:extLst>
              <a:ext uri="{FF2B5EF4-FFF2-40B4-BE49-F238E27FC236}">
                <a16:creationId xmlns:a16="http://schemas.microsoft.com/office/drawing/2014/main" id="{2BE6720F-19BD-737D-6840-430F15CF4313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256231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7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73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ABC63593-FC61-4F0E-6817-8CF62F94AA2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pic>
        <p:nvPicPr>
          <p:cNvPr id="35" name="Folie 6">
            <a:hlinkClick r:id="" action="ppaction://media"/>
            <a:extLst>
              <a:ext uri="{FF2B5EF4-FFF2-40B4-BE49-F238E27FC236}">
                <a16:creationId xmlns:a16="http://schemas.microsoft.com/office/drawing/2014/main" id="{66D07963-EAF6-30FC-8937-1A8D525238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4B29E66B-AB6C-2347-EF48-CBC88B7F6147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pic>
        <p:nvPicPr>
          <p:cNvPr id="37" name="Grafik 36">
            <a:extLst>
              <a:ext uri="{FF2B5EF4-FFF2-40B4-BE49-F238E27FC236}">
                <a16:creationId xmlns:a16="http://schemas.microsoft.com/office/drawing/2014/main" id="{BB457E7D-CCB0-635A-F860-8609436E49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20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07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224676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7">
            <a:hlinkClick r:id="" action="ppaction://media"/>
            <a:extLst>
              <a:ext uri="{FF2B5EF4-FFF2-40B4-BE49-F238E27FC236}">
                <a16:creationId xmlns:a16="http://schemas.microsoft.com/office/drawing/2014/main" id="{743B0CA2-6FFC-ABE2-3F7D-F39FAF14A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AEB20E13-CED8-7DB3-E6D1-A6B98DA483EC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5774C9F8-81F4-3F60-51EA-B76679525517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pic>
        <p:nvPicPr>
          <p:cNvPr id="36" name="Grafik 35">
            <a:extLst>
              <a:ext uri="{FF2B5EF4-FFF2-40B4-BE49-F238E27FC236}">
                <a16:creationId xmlns:a16="http://schemas.microsoft.com/office/drawing/2014/main" id="{F0C4B0E0-37B8-16B7-E74F-02BB84A238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7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3108543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bestimmt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8">
            <a:hlinkClick r:id="" action="ppaction://media"/>
            <a:extLst>
              <a:ext uri="{FF2B5EF4-FFF2-40B4-BE49-F238E27FC236}">
                <a16:creationId xmlns:a16="http://schemas.microsoft.com/office/drawing/2014/main" id="{81855225-7E64-E27A-E962-67E766BF8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24877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0F1D1094-7046-FC4E-A96B-751FA4EF1DB4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3500B55D-70B2-6A43-29F5-3CB910241DEC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pic>
        <p:nvPicPr>
          <p:cNvPr id="36" name="Grafik 35">
            <a:extLst>
              <a:ext uri="{FF2B5EF4-FFF2-40B4-BE49-F238E27FC236}">
                <a16:creationId xmlns:a16="http://schemas.microsoft.com/office/drawing/2014/main" id="{CCD8CD3F-BB69-3922-3409-C6F4370D2F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61664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bestimmt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9">
            <a:hlinkClick r:id="" action="ppaction://media"/>
            <a:extLst>
              <a:ext uri="{FF2B5EF4-FFF2-40B4-BE49-F238E27FC236}">
                <a16:creationId xmlns:a16="http://schemas.microsoft.com/office/drawing/2014/main" id="{62511DCC-EEA2-532B-4FB4-C0F1F9E55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F4668576-CD29-F4B3-B560-A86D8D2DE0D6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375DB90D-E315-C456-81EE-B9C39ABDD0CF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pic>
        <p:nvPicPr>
          <p:cNvPr id="36" name="Grafik 35">
            <a:extLst>
              <a:ext uri="{FF2B5EF4-FFF2-40B4-BE49-F238E27FC236}">
                <a16:creationId xmlns:a16="http://schemas.microsoft.com/office/drawing/2014/main" id="{A872D191-99F0-1450-7109-B9A86AE234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5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93981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bestimmt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de-AT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Ein Seelsorgeteam-Start ist ab drei Personen möglich.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10">
            <a:hlinkClick r:id="" action="ppaction://media"/>
            <a:extLst>
              <a:ext uri="{FF2B5EF4-FFF2-40B4-BE49-F238E27FC236}">
                <a16:creationId xmlns:a16="http://schemas.microsoft.com/office/drawing/2014/main" id="{5E932981-96F6-08C1-307B-E373E9BC8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47691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24E6AEF0-8CB6-A954-F043-6FE292B6A9AF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zum Beenden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B2482C3B-FAF5-5998-F347-7C1FA01DB1AB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pic>
        <p:nvPicPr>
          <p:cNvPr id="36" name="Grafik 35">
            <a:extLst>
              <a:ext uri="{FF2B5EF4-FFF2-40B4-BE49-F238E27FC236}">
                <a16:creationId xmlns:a16="http://schemas.microsoft.com/office/drawing/2014/main" id="{37618444-95A9-CDFC-2BEF-EEC90570DD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8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697</Words>
  <Application>Microsoft Office PowerPoint</Application>
  <PresentationFormat>Breitbild</PresentationFormat>
  <Paragraphs>194</Paragraphs>
  <Slides>10</Slides>
  <Notes>0</Notes>
  <HiddenSlides>0</HiddenSlides>
  <MMClips>10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Schachl</dc:creator>
  <cp:lastModifiedBy>Sandra Schachl</cp:lastModifiedBy>
  <cp:revision>4</cp:revision>
  <dcterms:created xsi:type="dcterms:W3CDTF">2023-05-10T12:29:42Z</dcterms:created>
  <dcterms:modified xsi:type="dcterms:W3CDTF">2025-05-14T08:23:52Z</dcterms:modified>
</cp:coreProperties>
</file>