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6" r:id="rId4"/>
    <p:sldId id="260" r:id="rId5"/>
    <p:sldId id="267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8937A-7DE3-4E49-8CE1-F4FA6B91EB1C}" type="datetimeFigureOut">
              <a:rPr lang="de-AT" smtClean="0"/>
              <a:t>29.11.2019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39BD-33F5-4C7A-B465-86BBEC11FB80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1144" y="22845"/>
            <a:ext cx="5143925" cy="68580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065044" y="5748801"/>
            <a:ext cx="4880696" cy="800219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algn="ctr"/>
            <a:r>
              <a:rPr lang="de-AT" dirty="0" smtClean="0"/>
              <a:t>Bronzezeitliche Hockergräber</a:t>
            </a:r>
          </a:p>
          <a:p>
            <a:pPr algn="ctr"/>
            <a:r>
              <a:rPr lang="de-AT" sz="2800" dirty="0" smtClean="0"/>
              <a:t>Geborgenheit wie im Mutterleib</a:t>
            </a:r>
            <a:endParaRPr lang="de-AT" sz="2800" dirty="0"/>
          </a:p>
        </p:txBody>
      </p:sp>
    </p:spTree>
    <p:extLst>
      <p:ext uri="{BB962C8B-B14F-4D97-AF65-F5344CB8AC3E}">
        <p14:creationId xmlns:p14="http://schemas.microsoft.com/office/powerpoint/2010/main" xmlns="" val="245742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243" y="908720"/>
            <a:ext cx="8825419" cy="4968552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1763688" y="6165304"/>
            <a:ext cx="5981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200" dirty="0" smtClean="0"/>
              <a:t>Urnengräber aus Hallstatt</a:t>
            </a:r>
            <a:endParaRPr lang="de-AT" sz="3200" dirty="0"/>
          </a:p>
        </p:txBody>
      </p:sp>
    </p:spTree>
    <p:extLst>
      <p:ext uri="{BB962C8B-B14F-4D97-AF65-F5344CB8AC3E}">
        <p14:creationId xmlns:p14="http://schemas.microsoft.com/office/powerpoint/2010/main" xmlns="" val="417158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2" y="519112"/>
            <a:ext cx="8943975" cy="5819775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3059832" y="6525344"/>
            <a:ext cx="27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Totenverbrennung in Japan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xmlns="" val="389071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0" y="0"/>
            <a:ext cx="1855144" cy="690038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5144" y="1"/>
            <a:ext cx="3478856" cy="6858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78" r="28478"/>
          <a:stretch/>
        </p:blipFill>
        <p:spPr>
          <a:xfrm>
            <a:off x="1872" y="1844824"/>
            <a:ext cx="3842705" cy="5289689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832" y="0"/>
            <a:ext cx="3875410" cy="2925997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547664" y="6057781"/>
            <a:ext cx="6984777" cy="800219"/>
          </a:xfrm>
          <a:prstGeom prst="rect">
            <a:avLst/>
          </a:prstGeom>
          <a:blipFill dpi="0" rotWithShape="1">
            <a:blip r:embed="rId6" cstate="print">
              <a:alphaModFix amt="37000"/>
            </a:blip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de-AT" sz="2800" b="1" dirty="0" err="1"/>
              <a:t>Tutanchamun</a:t>
            </a:r>
            <a:r>
              <a:rPr lang="de-AT" sz="2800" b="1" dirty="0"/>
              <a:t> </a:t>
            </a:r>
            <a:endParaRPr lang="de-AT" sz="2800" b="1" dirty="0" smtClean="0"/>
          </a:p>
          <a:p>
            <a:pPr algn="ctr"/>
            <a:r>
              <a:rPr lang="de-AT" dirty="0" smtClean="0"/>
              <a:t>18</a:t>
            </a:r>
            <a:r>
              <a:rPr lang="de-AT" dirty="0"/>
              <a:t>. Dynastie, </a:t>
            </a:r>
            <a:r>
              <a:rPr lang="de-AT" dirty="0" smtClean="0"/>
              <a:t>etwa </a:t>
            </a:r>
            <a:r>
              <a:rPr lang="de-AT" dirty="0"/>
              <a:t>von 1332 bis 1323 v. Chr. </a:t>
            </a:r>
          </a:p>
        </p:txBody>
      </p:sp>
    </p:spTree>
    <p:extLst>
      <p:ext uri="{BB962C8B-B14F-4D97-AF65-F5344CB8AC3E}">
        <p14:creationId xmlns:p14="http://schemas.microsoft.com/office/powerpoint/2010/main" xmlns="" val="135774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0848" y="1348740"/>
            <a:ext cx="6242304" cy="416052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3131840" y="6021288"/>
            <a:ext cx="3472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2800" dirty="0" smtClean="0"/>
              <a:t>Friedhof in Samarkand</a:t>
            </a:r>
            <a:endParaRPr lang="de-AT" sz="2800" dirty="0"/>
          </a:p>
        </p:txBody>
      </p:sp>
    </p:spTree>
    <p:extLst>
      <p:ext uri="{BB962C8B-B14F-4D97-AF65-F5344CB8AC3E}">
        <p14:creationId xmlns:p14="http://schemas.microsoft.com/office/powerpoint/2010/main" xmlns="" val="134080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smtClean="0"/>
              <a:t>Das Verbot der Feuerbestattung</a:t>
            </a:r>
            <a:endParaRPr lang="de-AT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>
            <a:normAutofit fontScale="85000" lnSpcReduction="10000"/>
          </a:bodyPr>
          <a:lstStyle/>
          <a:p>
            <a:r>
              <a:rPr lang="de-DE" dirty="0"/>
              <a:t>Bis ins zweite Jahrhundert nach Christus dominierte im Römischen Weltreich die Feuerbestattung, während die Christen und andere östliche Auferstehungsreligionen die Brandbestattung ablehnten. </a:t>
            </a:r>
            <a:endParaRPr lang="de-DE" dirty="0" smtClean="0"/>
          </a:p>
          <a:p>
            <a:r>
              <a:rPr lang="de-DE" dirty="0" smtClean="0"/>
              <a:t>Als </a:t>
            </a:r>
            <a:r>
              <a:rPr lang="de-DE" dirty="0"/>
              <a:t>ihr definitives Ende gilt das Jahr 785, als Karl der Große alle Feuerbestattungen in seinem Reich untersagte. </a:t>
            </a:r>
            <a:endParaRPr lang="de-AT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724128" y="1412776"/>
            <a:ext cx="3336032" cy="2502024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2487" y="4087533"/>
            <a:ext cx="3327673" cy="2495755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6516216" y="1628800"/>
            <a:ext cx="223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Römisches Urnengrab</a:t>
            </a:r>
            <a:endParaRPr lang="de-AT" dirty="0"/>
          </a:p>
        </p:txBody>
      </p:sp>
      <p:sp>
        <p:nvSpPr>
          <p:cNvPr id="7" name="Textfeld 6"/>
          <p:cNvSpPr txBox="1"/>
          <p:nvPr/>
        </p:nvSpPr>
        <p:spPr>
          <a:xfrm>
            <a:off x="6084168" y="6021288"/>
            <a:ext cx="2871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dirty="0" smtClean="0"/>
              <a:t>Hauptaltar der Basilika Lorch</a:t>
            </a:r>
          </a:p>
          <a:p>
            <a:pPr algn="ctr"/>
            <a:r>
              <a:rPr lang="de-AT" dirty="0" smtClean="0"/>
              <a:t>Steinkiste der 40 Märtyrer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xmlns="" val="170203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88640"/>
            <a:ext cx="6667500" cy="5076825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879812" y="558924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 smtClean="0"/>
              <a:t>Antonio Canova </a:t>
            </a:r>
          </a:p>
          <a:p>
            <a:pPr algn="ctr"/>
            <a:r>
              <a:rPr lang="de-AT" dirty="0" smtClean="0"/>
              <a:t>Grabmal für Erzherzogin Maria Christine</a:t>
            </a:r>
          </a:p>
          <a:p>
            <a:pPr algn="ctr"/>
            <a:r>
              <a:rPr lang="de-AT" dirty="0" smtClean="0"/>
              <a:t>Wien, Augustinerkirche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xmlns="" val="187924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915816" y="6518689"/>
            <a:ext cx="3142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b="1" dirty="0" smtClean="0"/>
              <a:t>Franziskanerkirche Wien, Gruft</a:t>
            </a:r>
            <a:endParaRPr lang="de-AT" b="1" dirty="0"/>
          </a:p>
        </p:txBody>
      </p:sp>
    </p:spTree>
    <p:extLst>
      <p:ext uri="{BB962C8B-B14F-4D97-AF65-F5344CB8AC3E}">
        <p14:creationId xmlns:p14="http://schemas.microsoft.com/office/powerpoint/2010/main" xmlns="" val="270412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287"/>
          <a:stretch/>
        </p:blipFill>
        <p:spPr>
          <a:xfrm>
            <a:off x="-10293" y="0"/>
            <a:ext cx="4749753" cy="2374075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220072" y="0"/>
            <a:ext cx="3008313" cy="1162050"/>
          </a:xfrm>
        </p:spPr>
        <p:txBody>
          <a:bodyPr>
            <a:normAutofit/>
          </a:bodyPr>
          <a:lstStyle/>
          <a:p>
            <a:r>
              <a:rPr lang="de-AT" sz="4000" dirty="0" smtClean="0"/>
              <a:t>Krematorien</a:t>
            </a:r>
            <a:endParaRPr lang="de-AT" sz="4000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64088" y="1196752"/>
            <a:ext cx="3671590" cy="5184576"/>
          </a:xfrm>
        </p:spPr>
        <p:txBody>
          <a:bodyPr/>
          <a:lstStyle/>
          <a:p>
            <a:r>
              <a:rPr lang="de-DE" dirty="0"/>
              <a:t>Wie Tempel ohne Gott, die sich von Kirchen wenig unterscheiden, wurden die Krematorien am Wiener Zentralfriedhof oder im Linzer Urnenhain gebaut. 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60" r="38044" b="10305"/>
          <a:stretch/>
        </p:blipFill>
        <p:spPr>
          <a:xfrm>
            <a:off x="-10293" y="4256419"/>
            <a:ext cx="4742492" cy="2601581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11563" y="177281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Feuerhalle Simmering, </a:t>
            </a:r>
            <a:r>
              <a:rPr lang="de-DE" dirty="0" smtClean="0"/>
              <a:t>1921, Entwurf </a:t>
            </a:r>
            <a:r>
              <a:rPr lang="de-DE" dirty="0"/>
              <a:t>von Clemens Holzmeister</a:t>
            </a:r>
            <a:endParaRPr lang="de-AT" dirty="0"/>
          </a:p>
        </p:txBody>
      </p:sp>
      <p:sp>
        <p:nvSpPr>
          <p:cNvPr id="6" name="Textfeld 5"/>
          <p:cNvSpPr txBox="1"/>
          <p:nvPr/>
        </p:nvSpPr>
        <p:spPr>
          <a:xfrm>
            <a:off x="47059" y="6526063"/>
            <a:ext cx="516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Krematorium Linz, 2003, nach </a:t>
            </a:r>
            <a:r>
              <a:rPr lang="de-AT" dirty="0"/>
              <a:t>Plänen von Klaus Kada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349" b="15466"/>
          <a:stretch/>
        </p:blipFill>
        <p:spPr>
          <a:xfrm>
            <a:off x="-86606" y="2374075"/>
            <a:ext cx="4826066" cy="2276476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142051" y="4386808"/>
            <a:ext cx="4445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Krematorium Steyr, 1927</a:t>
            </a:r>
            <a:r>
              <a:rPr lang="de-AT" dirty="0"/>
              <a:t>, Franz </a:t>
            </a:r>
            <a:r>
              <a:rPr lang="de-AT" dirty="0" err="1"/>
              <a:t>Koppelhuber</a:t>
            </a:r>
            <a:r>
              <a:rPr lang="de-A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95318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Bildschirmpräsentation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Larissa-Design</vt:lpstr>
      <vt:lpstr>Folie 1</vt:lpstr>
      <vt:lpstr>Folie 2</vt:lpstr>
      <vt:lpstr>Folie 3</vt:lpstr>
      <vt:lpstr>Folie 4</vt:lpstr>
      <vt:lpstr>Folie 5</vt:lpstr>
      <vt:lpstr>Das Verbot der Feuerbestattung</vt:lpstr>
      <vt:lpstr>Folie 7</vt:lpstr>
      <vt:lpstr>Folie 8</vt:lpstr>
      <vt:lpstr>Krematorien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User</dc:creator>
  <cp:lastModifiedBy>User</cp:lastModifiedBy>
  <cp:revision>12</cp:revision>
  <dcterms:created xsi:type="dcterms:W3CDTF">2019-11-29T13:30:39Z</dcterms:created>
  <dcterms:modified xsi:type="dcterms:W3CDTF">2019-11-29T15:24:16Z</dcterms:modified>
</cp:coreProperties>
</file>