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  <p:sldMasterId id="2147483697" r:id="rId5"/>
    <p:sldMasterId id="2147483734" r:id="rId6"/>
  </p:sldMasterIdLst>
  <p:notesMasterIdLst>
    <p:notesMasterId r:id="rId22"/>
  </p:notesMasterIdLst>
  <p:handoutMasterIdLst>
    <p:handoutMasterId r:id="rId23"/>
  </p:handoutMasterIdLst>
  <p:sldIdLst>
    <p:sldId id="650" r:id="rId7"/>
    <p:sldId id="651" r:id="rId8"/>
    <p:sldId id="657" r:id="rId9"/>
    <p:sldId id="692" r:id="rId10"/>
    <p:sldId id="689" r:id="rId11"/>
    <p:sldId id="668" r:id="rId12"/>
    <p:sldId id="683" r:id="rId13"/>
    <p:sldId id="693" r:id="rId14"/>
    <p:sldId id="684" r:id="rId15"/>
    <p:sldId id="694" r:id="rId16"/>
    <p:sldId id="696" r:id="rId17"/>
    <p:sldId id="697" r:id="rId18"/>
    <p:sldId id="699" r:id="rId19"/>
    <p:sldId id="698" r:id="rId20"/>
    <p:sldId id="662" r:id="rId21"/>
  </p:sldIdLst>
  <p:sldSz cx="12192000" cy="6858000"/>
  <p:notesSz cx="7104063" cy="102346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C31B"/>
    <a:srgbClr val="FFFF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9CCB25-0A88-4D91-8BF6-D143722C6975}" v="8" dt="2024-01-26T13:15:39.476"/>
    <p1510:client id="{72EE1606-0319-4140-9725-8BD9D5FBFA6C}" v="11" dt="2024-01-26T12:33:50.619"/>
    <p1510:client id="{B51F8855-1B1E-0814-12D2-800B3F8EFB0C}" v="2" dt="2024-01-26T05:01:46.005"/>
    <p1510:client id="{EA21A140-3768-45D5-8A3F-AF5D8DBD937A}" v="6" dt="2024-01-25T10:49:42.8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Helle Formatvorlage 1 - Akz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B344D84-9AFB-497E-A393-DC336BA19D2E}" styleName="Mittlere Formatvorlage 3 - Akz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06799F8-075E-4A3A-A7F6-7FBC6576F1A4}" styleName="Designformatvorlage 2 - Akz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Mittlere Formatvorlag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4B1156A-380E-4F78-BDF5-A606A8083BF9}" styleName="Mittlere Formatvorlage 4 - Akz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Helle Formatvorlage 3 - Akz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2"/>
            <a:ext cx="3079385" cy="51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89" tIns="47194" rIns="94389" bIns="47194" numCol="1" anchor="t" anchorCtr="0" compatLnSpc="1">
            <a:prstTxWarp prst="textNoShape">
              <a:avLst/>
            </a:prstTxWarp>
          </a:bodyPr>
          <a:lstStyle>
            <a:lvl1pPr defTabSz="944442">
              <a:defRPr sz="1200"/>
            </a:lvl1pPr>
          </a:lstStyle>
          <a:p>
            <a:endParaRPr lang="de-AT" altLang="de-DE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4678" y="2"/>
            <a:ext cx="3079385" cy="51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89" tIns="47194" rIns="94389" bIns="47194" numCol="1" anchor="t" anchorCtr="0" compatLnSpc="1">
            <a:prstTxWarp prst="textNoShape">
              <a:avLst/>
            </a:prstTxWarp>
          </a:bodyPr>
          <a:lstStyle>
            <a:lvl1pPr algn="r" defTabSz="944442">
              <a:defRPr sz="1200"/>
            </a:lvl1pPr>
          </a:lstStyle>
          <a:p>
            <a:endParaRPr lang="de-AT" altLang="de-DE"/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801"/>
            <a:ext cx="3079385" cy="51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89" tIns="47194" rIns="94389" bIns="47194" numCol="1" anchor="b" anchorCtr="0" compatLnSpc="1">
            <a:prstTxWarp prst="textNoShape">
              <a:avLst/>
            </a:prstTxWarp>
          </a:bodyPr>
          <a:lstStyle>
            <a:lvl1pPr defTabSz="944442">
              <a:defRPr sz="1200"/>
            </a:lvl1pPr>
          </a:lstStyle>
          <a:p>
            <a:endParaRPr lang="de-AT" altLang="de-DE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4678" y="9722801"/>
            <a:ext cx="3079385" cy="51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89" tIns="47194" rIns="94389" bIns="47194" numCol="1" anchor="b" anchorCtr="0" compatLnSpc="1">
            <a:prstTxWarp prst="textNoShape">
              <a:avLst/>
            </a:prstTxWarp>
          </a:bodyPr>
          <a:lstStyle>
            <a:lvl1pPr algn="r" defTabSz="944442">
              <a:defRPr sz="1200"/>
            </a:lvl1pPr>
          </a:lstStyle>
          <a:p>
            <a:fld id="{336391DB-3C8F-4018-96BF-598819221E57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2"/>
            <a:ext cx="3079385" cy="51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89" tIns="47194" rIns="94389" bIns="47194" numCol="1" anchor="t" anchorCtr="0" compatLnSpc="1">
            <a:prstTxWarp prst="textNoShape">
              <a:avLst/>
            </a:prstTxWarp>
          </a:bodyPr>
          <a:lstStyle>
            <a:lvl1pPr defTabSz="944442">
              <a:defRPr sz="1200">
                <a:latin typeface="Arial" panose="020B0604020202020204" pitchFamily="34" charset="0"/>
              </a:defRPr>
            </a:lvl1pPr>
          </a:lstStyle>
          <a:p>
            <a:endParaRPr lang="de-DE" altLang="de-DE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989" y="2"/>
            <a:ext cx="3079385" cy="51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89" tIns="47194" rIns="94389" bIns="47194" numCol="1" anchor="t" anchorCtr="0" compatLnSpc="1">
            <a:prstTxWarp prst="textNoShape">
              <a:avLst/>
            </a:prstTxWarp>
          </a:bodyPr>
          <a:lstStyle>
            <a:lvl1pPr algn="r" defTabSz="944442">
              <a:defRPr sz="1200">
                <a:latin typeface="Arial" panose="020B0604020202020204" pitchFamily="34" charset="0"/>
              </a:defRPr>
            </a:lvl1pPr>
          </a:lstStyle>
          <a:p>
            <a:endParaRPr lang="de-DE" altLang="de-DE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36525" y="765175"/>
            <a:ext cx="6831013" cy="384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10238" y="4861401"/>
            <a:ext cx="5683589" cy="4606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89" tIns="47194" rIns="94389" bIns="4719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156"/>
            <a:ext cx="3079385" cy="51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89" tIns="47194" rIns="94389" bIns="47194" numCol="1" anchor="b" anchorCtr="0" compatLnSpc="1">
            <a:prstTxWarp prst="textNoShape">
              <a:avLst/>
            </a:prstTxWarp>
          </a:bodyPr>
          <a:lstStyle>
            <a:lvl1pPr defTabSz="944442">
              <a:defRPr sz="1200">
                <a:latin typeface="Arial" panose="020B0604020202020204" pitchFamily="34" charset="0"/>
              </a:defRPr>
            </a:lvl1pPr>
          </a:lstStyle>
          <a:p>
            <a:endParaRPr lang="de-DE" altLang="de-DE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989" y="9721156"/>
            <a:ext cx="3079385" cy="51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89" tIns="47194" rIns="94389" bIns="47194" numCol="1" anchor="b" anchorCtr="0" compatLnSpc="1">
            <a:prstTxWarp prst="textNoShape">
              <a:avLst/>
            </a:prstTxWarp>
          </a:bodyPr>
          <a:lstStyle>
            <a:lvl1pPr algn="r" defTabSz="944442">
              <a:defRPr sz="1200">
                <a:latin typeface="Arial" panose="020B0604020202020204" pitchFamily="34" charset="0"/>
              </a:defRPr>
            </a:lvl1pPr>
          </a:lstStyle>
          <a:p>
            <a:fld id="{2E309597-4BED-4936-A97B-F1922F8968D1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566235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AutoShape 2"/>
          <p:cNvSpPr>
            <a:spLocks noChangeArrowheads="1"/>
          </p:cNvSpPr>
          <p:nvPr/>
        </p:nvSpPr>
        <p:spPr bwMode="white">
          <a:xfrm>
            <a:off x="914400" y="990600"/>
            <a:ext cx="6908800" cy="1905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de-DE" altLang="de-DE" sz="2400">
              <a:latin typeface="Times New Roman" panose="02020603050405020304" pitchFamily="18" charset="0"/>
            </a:endParaRPr>
          </a:p>
        </p:txBody>
      </p:sp>
      <p:sp>
        <p:nvSpPr>
          <p:cNvPr id="12493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231467" y="2927350"/>
            <a:ext cx="5350933" cy="1822450"/>
          </a:xfrm>
        </p:spPr>
        <p:txBody>
          <a:bodyPr anchor="b"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de-DE" altLang="de-DE" noProof="0"/>
              <a:t>Formatvorlage des Untertitelmasters durch Klicken bearbeiten</a:t>
            </a:r>
          </a:p>
        </p:txBody>
      </p:sp>
      <p:sp>
        <p:nvSpPr>
          <p:cNvPr id="12493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124936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124937" name="Rectangle 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101601" y="6248400"/>
            <a:ext cx="783167" cy="488950"/>
          </a:xfrm>
        </p:spPr>
        <p:txBody>
          <a:bodyPr anchorCtr="0"/>
          <a:lstStyle>
            <a:lvl1pPr>
              <a:defRPr sz="2600"/>
            </a:lvl1pPr>
          </a:lstStyle>
          <a:p>
            <a:fld id="{B6F4C231-DD9A-4111-92CA-0D08C3F1DDA8}" type="slidenum">
              <a:rPr lang="de-DE" altLang="de-DE"/>
              <a:pPr/>
              <a:t>‹Nr.›</a:t>
            </a:fld>
            <a:endParaRPr lang="de-DE" altLang="de-DE"/>
          </a:p>
        </p:txBody>
      </p:sp>
      <p:sp>
        <p:nvSpPr>
          <p:cNvPr id="124938" name="AutoShape 10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990600"/>
            <a:ext cx="109728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de-DE" altLang="de-DE" noProof="0"/>
              <a:t>Titelmasterformat durch Klicken bearbeiten</a:t>
            </a: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113607"/>
            <a:ext cx="1562793" cy="648393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3" y="107638"/>
            <a:ext cx="2680855" cy="644236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399D5D-559F-4ED5-B599-7EBFC418758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2063482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36574179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444578-2634-47C7-A78B-AE67B3BEAAF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1643724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102784" y="2349501"/>
            <a:ext cx="5027083" cy="3724275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333067" y="2349501"/>
            <a:ext cx="5027084" cy="3724275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CC93B-F97F-415B-BB0D-44C3A3A2684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7277230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B5A10-3CA3-430C-A688-23D024BB3BF0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34482256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C3FC1-3A62-4907-A9C6-E24DEC0E980E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10419981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464F5-E7F4-4B1B-8BBB-9402DE675D2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5098593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ABEDFD-FBB7-4CE2-B7E1-BA55537A2351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87099200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1FCA0-C851-4492-A606-3967751C6039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4689895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30AB1-9D94-4087-9992-A404598E0103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93490400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940800" y="762001"/>
            <a:ext cx="2641600" cy="531177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016000" y="762001"/>
            <a:ext cx="7721600" cy="5311775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B0B157-8A01-49AE-B00F-8C5586EE4E4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670316361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AutoShape 2"/>
          <p:cNvSpPr>
            <a:spLocks noChangeArrowheads="1"/>
          </p:cNvSpPr>
          <p:nvPr/>
        </p:nvSpPr>
        <p:spPr bwMode="white">
          <a:xfrm>
            <a:off x="914400" y="990600"/>
            <a:ext cx="6908800" cy="1905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de-DE" altLang="de-DE" sz="2400">
              <a:latin typeface="Times New Roman" panose="02020603050405020304" pitchFamily="18" charset="0"/>
            </a:endParaRPr>
          </a:p>
        </p:txBody>
      </p:sp>
      <p:sp>
        <p:nvSpPr>
          <p:cNvPr id="12493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231467" y="2927350"/>
            <a:ext cx="5350933" cy="1822450"/>
          </a:xfrm>
        </p:spPr>
        <p:txBody>
          <a:bodyPr anchor="b"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de-DE" altLang="de-DE" noProof="0"/>
              <a:t>Formatvorlage des Untertitelmasters durch Klicken bearbeiten</a:t>
            </a:r>
          </a:p>
        </p:txBody>
      </p:sp>
      <p:sp>
        <p:nvSpPr>
          <p:cNvPr id="12493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124936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124937" name="Rectangle 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101601" y="6248400"/>
            <a:ext cx="783167" cy="488950"/>
          </a:xfrm>
        </p:spPr>
        <p:txBody>
          <a:bodyPr anchorCtr="0"/>
          <a:lstStyle>
            <a:lvl1pPr>
              <a:defRPr sz="2600"/>
            </a:lvl1pPr>
          </a:lstStyle>
          <a:p>
            <a:fld id="{B6F4C231-DD9A-4111-92CA-0D08C3F1DDA8}" type="slidenum">
              <a:rPr lang="de-DE" altLang="de-DE"/>
              <a:pPr/>
              <a:t>‹Nr.›</a:t>
            </a:fld>
            <a:endParaRPr lang="de-DE" altLang="de-DE"/>
          </a:p>
        </p:txBody>
      </p:sp>
      <p:sp>
        <p:nvSpPr>
          <p:cNvPr id="124938" name="AutoShape 10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990600"/>
            <a:ext cx="109728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de-DE" altLang="de-DE" noProof="0"/>
              <a:t>Titelmasterformat durch Klicken bearbeiten</a:t>
            </a:r>
          </a:p>
        </p:txBody>
      </p:sp>
      <p:pic>
        <p:nvPicPr>
          <p:cNvPr id="14" name="Grafi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113607"/>
            <a:ext cx="1562793" cy="648393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3" y="107638"/>
            <a:ext cx="2680855" cy="64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53744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399D5D-559F-4ED5-B599-7EBFC418758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59192039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444578-2634-47C7-A78B-AE67B3BEAAF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350399486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102784" y="2349501"/>
            <a:ext cx="5027083" cy="3724275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333067" y="2349501"/>
            <a:ext cx="5027084" cy="3724275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CC93B-F97F-415B-BB0D-44C3A3A2684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293587465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B5A10-3CA3-430C-A688-23D024BB3BF0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4358911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C3FC1-3A62-4907-A9C6-E24DEC0E980E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788642240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464F5-E7F4-4B1B-8BBB-9402DE675D2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265736297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ABEDFD-FBB7-4CE2-B7E1-BA55537A2351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79436504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1FCA0-C851-4492-A606-3967751C6039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5860879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30AB1-9D94-4087-9992-A404598E0103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56693877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940800" y="762001"/>
            <a:ext cx="2641600" cy="531177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016000" y="762001"/>
            <a:ext cx="7721600" cy="5311775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B0B157-8A01-49AE-B00F-8C5586EE4E4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71567806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/>
              <a:t>Resonanztreffen_Stand 12.2.2019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4C231-DD9A-4111-92CA-0D08C3F1DDA8}" type="slidenum">
              <a:rPr lang="de-DE" altLang="de-DE" smtClean="0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464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8" name="AutoShape 4"/>
          <p:cNvSpPr>
            <a:spLocks noGrp="1" noChangeArrowheads="1"/>
          </p:cNvSpPr>
          <p:nvPr>
            <p:ph type="title"/>
          </p:nvPr>
        </p:nvSpPr>
        <p:spPr bwMode="auto">
          <a:xfrm>
            <a:off x="1016000" y="762000"/>
            <a:ext cx="105664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12390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02785" y="2349501"/>
            <a:ext cx="10257367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12391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51201" y="6248401"/>
            <a:ext cx="2840567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endParaRPr lang="de-DE" altLang="de-DE"/>
          </a:p>
        </p:txBody>
      </p:sp>
      <p:sp>
        <p:nvSpPr>
          <p:cNvPr id="12391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721600" y="6248401"/>
            <a:ext cx="3862917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12391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2184" y="6242050"/>
            <a:ext cx="783167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b="1">
                <a:solidFill>
                  <a:srgbClr val="333333"/>
                </a:solidFill>
                <a:latin typeface="+mn-lt"/>
              </a:defRPr>
            </a:lvl1pPr>
          </a:lstStyle>
          <a:p>
            <a:fld id="{B5B4241C-AED9-4847-8F54-851943439B8C}" type="slidenum">
              <a:rPr lang="de-DE" altLang="de-DE"/>
              <a:pPr/>
              <a:t>‹Nr.›</a:t>
            </a:fld>
            <a:endParaRPr lang="de-DE" altLang="de-DE"/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113607"/>
            <a:ext cx="1562793" cy="648393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3" y="107638"/>
            <a:ext cx="2680855" cy="6442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709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/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 kern="1200">
          <a:solidFill>
            <a:srgbClr val="333333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EBC31B"/>
        </a:buClr>
        <a:buFont typeface="Wingdings" panose="05000000000000000000" pitchFamily="2" charset="2"/>
        <a:buChar char="l"/>
        <a:defRPr sz="2800" kern="1200">
          <a:solidFill>
            <a:srgbClr val="1C1C1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EBC31B"/>
        </a:buClr>
        <a:buChar char="–"/>
        <a:defRPr sz="2400" kern="1200">
          <a:solidFill>
            <a:srgbClr val="1C1C1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EBC31B"/>
        </a:buClr>
        <a:buFont typeface="Wingdings" panose="05000000000000000000" pitchFamily="2" charset="2"/>
        <a:buChar char="l"/>
        <a:defRPr sz="2000" kern="1200">
          <a:solidFill>
            <a:srgbClr val="1C1C1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EBC31B"/>
        </a:buClr>
        <a:buChar char="–"/>
        <a:defRPr kern="1200">
          <a:solidFill>
            <a:srgbClr val="1C1C1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EBC31B"/>
        </a:buClr>
        <a:buFont typeface="Wingdings" panose="05000000000000000000" pitchFamily="2" charset="2"/>
        <a:buChar char="l"/>
        <a:defRPr kern="1200">
          <a:solidFill>
            <a:srgbClr val="1C1C1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8" name="AutoShape 4"/>
          <p:cNvSpPr>
            <a:spLocks noGrp="1" noChangeArrowheads="1"/>
          </p:cNvSpPr>
          <p:nvPr>
            <p:ph type="title"/>
          </p:nvPr>
        </p:nvSpPr>
        <p:spPr bwMode="auto">
          <a:xfrm>
            <a:off x="1016000" y="762000"/>
            <a:ext cx="105664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12390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02785" y="2349501"/>
            <a:ext cx="10257367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12391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51201" y="6248401"/>
            <a:ext cx="2840567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endParaRPr lang="de-DE" altLang="de-DE"/>
          </a:p>
        </p:txBody>
      </p:sp>
      <p:sp>
        <p:nvSpPr>
          <p:cNvPr id="12391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721600" y="6248401"/>
            <a:ext cx="3862917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12391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2184" y="6242050"/>
            <a:ext cx="783167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b="1">
                <a:solidFill>
                  <a:srgbClr val="333333"/>
                </a:solidFill>
                <a:latin typeface="+mn-lt"/>
              </a:defRPr>
            </a:lvl1pPr>
          </a:lstStyle>
          <a:p>
            <a:fld id="{B5B4241C-AED9-4847-8F54-851943439B8C}" type="slidenum">
              <a:rPr lang="de-DE" altLang="de-DE"/>
              <a:pPr/>
              <a:t>‹Nr.›</a:t>
            </a:fld>
            <a:endParaRPr lang="de-DE" altLang="de-DE"/>
          </a:p>
        </p:txBody>
      </p:sp>
      <p:pic>
        <p:nvPicPr>
          <p:cNvPr id="11" name="Grafik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113607"/>
            <a:ext cx="1562793" cy="648393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3" y="107638"/>
            <a:ext cx="2680855" cy="64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099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/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 kern="1200">
          <a:solidFill>
            <a:srgbClr val="333333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TheSansOffice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EBC31B"/>
        </a:buClr>
        <a:buFont typeface="Wingdings" panose="05000000000000000000" pitchFamily="2" charset="2"/>
        <a:buChar char="l"/>
        <a:defRPr sz="2800" kern="1200">
          <a:solidFill>
            <a:srgbClr val="1C1C1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EBC31B"/>
        </a:buClr>
        <a:buChar char="–"/>
        <a:defRPr sz="2400" kern="1200">
          <a:solidFill>
            <a:srgbClr val="1C1C1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EBC31B"/>
        </a:buClr>
        <a:buFont typeface="Wingdings" panose="05000000000000000000" pitchFamily="2" charset="2"/>
        <a:buChar char="l"/>
        <a:defRPr sz="2000" kern="1200">
          <a:solidFill>
            <a:srgbClr val="1C1C1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EBC31B"/>
        </a:buClr>
        <a:buChar char="–"/>
        <a:defRPr kern="1200">
          <a:solidFill>
            <a:srgbClr val="1C1C1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EBC31B"/>
        </a:buClr>
        <a:buFont typeface="Wingdings" panose="05000000000000000000" pitchFamily="2" charset="2"/>
        <a:buChar char="l"/>
        <a:defRPr kern="1200">
          <a:solidFill>
            <a:srgbClr val="1C1C1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altLang="de-DE"/>
              <a:t>Resonanztreffen_Stand 12.2.2019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4241C-AED9-4847-8F54-851943439B8C}" type="slidenum">
              <a:rPr lang="de-DE" altLang="de-DE" smtClean="0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136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1B7B1DB-0C01-4936-B9F5-2F81685DE8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3399D5D-559F-4ED5-B599-7EBFC418758C}" type="slidenum">
              <a:rPr lang="de-DE" altLang="de-DE"/>
              <a:pPr/>
              <a:t>1</a:t>
            </a:fld>
            <a:endParaRPr lang="de-DE" alt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DCB55F6-4305-4B2A-94A3-C39CDDAAC0E8}"/>
              </a:ext>
            </a:extLst>
          </p:cNvPr>
          <p:cNvSpPr>
            <a:spLocks noGrp="1"/>
          </p:cNvSpPr>
          <p:nvPr>
            <p:ph type="ctrTitle" sz="quarter"/>
          </p:nvPr>
        </p:nvSpPr>
        <p:spPr>
          <a:xfrm>
            <a:off x="609599" y="689887"/>
            <a:ext cx="10972800" cy="1617673"/>
          </a:xfrm>
        </p:spPr>
        <p:txBody>
          <a:bodyPr/>
          <a:lstStyle/>
          <a:p>
            <a:r>
              <a:rPr lang="de-DE" sz="4400" dirty="0"/>
              <a:t>Visionstag</a:t>
            </a:r>
            <a:br>
              <a:rPr lang="de-DE" sz="4400" dirty="0"/>
            </a:br>
            <a:r>
              <a:rPr lang="de-DE" sz="4400" dirty="0"/>
              <a:t>Linz-Mitte</a:t>
            </a:r>
            <a:br>
              <a:rPr lang="de-DE" sz="4400" dirty="0"/>
            </a:br>
            <a:r>
              <a:rPr lang="de-DE" sz="4400" dirty="0"/>
              <a:t>Kollegium </a:t>
            </a:r>
            <a:r>
              <a:rPr lang="de-DE" sz="4400" dirty="0" err="1"/>
              <a:t>Aloisianum</a:t>
            </a:r>
            <a:r>
              <a:rPr lang="de-DE" sz="4400" dirty="0"/>
              <a:t>, 27.01.2024 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667FDB26-9D7B-9DB1-4180-5369ABC058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538" y="2408320"/>
            <a:ext cx="8158922" cy="38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22109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FC5550-7931-4283-B1BE-8049FFDA1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Ziele für heute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240ED03-637D-47A7-BEE1-14C9409F3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2785" y="2349501"/>
            <a:ext cx="10257367" cy="4149622"/>
          </a:xfrm>
        </p:spPr>
        <p:txBody>
          <a:bodyPr/>
          <a:lstStyle/>
          <a:p>
            <a:r>
              <a:rPr lang="de-DE" dirty="0"/>
              <a:t>Gemeinsamer Ausgangspunkt</a:t>
            </a:r>
          </a:p>
          <a:p>
            <a:r>
              <a:rPr lang="de-DE" dirty="0"/>
              <a:t>Vernetzung &amp; Austausch</a:t>
            </a:r>
          </a:p>
          <a:p>
            <a:r>
              <a:rPr lang="de-DE" dirty="0"/>
              <a:t>Theologischen Impuls erhalten</a:t>
            </a:r>
          </a:p>
          <a:p>
            <a:r>
              <a:rPr lang="de-DE" dirty="0"/>
              <a:t>Visionen für eine gemeinsame Pfarre entwerfen</a:t>
            </a:r>
          </a:p>
          <a:p>
            <a:r>
              <a:rPr lang="de-DE" dirty="0"/>
              <a:t>Erste Schritte zum gemeinsamen Zukunftsbild​</a:t>
            </a:r>
          </a:p>
          <a:p>
            <a:r>
              <a:rPr lang="de-DE" dirty="0"/>
              <a:t>Mitdenken &amp; Mitreden</a:t>
            </a:r>
          </a:p>
          <a:p>
            <a:r>
              <a:rPr lang="de-DE" dirty="0"/>
              <a:t>Spiritueller Rahmen</a:t>
            </a:r>
          </a:p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75A9457-F46B-4A16-88B1-011457D53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9D5D-559F-4ED5-B599-7EBFC418758C}" type="slidenum">
              <a:rPr lang="de-DE" altLang="de-DE"/>
              <a:pPr/>
              <a:t>2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10918146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FC5550-7931-4283-B1BE-8049FFDA1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Ablauf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240ED03-637D-47A7-BEE1-14C9409F3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2785" y="2349501"/>
            <a:ext cx="10257367" cy="4247944"/>
          </a:xfrm>
        </p:spPr>
        <p:txBody>
          <a:bodyPr/>
          <a:lstStyle/>
          <a:p>
            <a:r>
              <a:rPr lang="de-DE" dirty="0"/>
              <a:t>Begrüßung</a:t>
            </a:r>
          </a:p>
          <a:p>
            <a:r>
              <a:rPr lang="de-DE" dirty="0"/>
              <a:t>Spirituelles Element</a:t>
            </a:r>
          </a:p>
          <a:p>
            <a:r>
              <a:rPr lang="de-DE" dirty="0"/>
              <a:t>Vorstellen des Ausgangspunktes (bisherige Erhebungen, Eingaben)</a:t>
            </a:r>
          </a:p>
          <a:p>
            <a:r>
              <a:rPr lang="de-DE" dirty="0"/>
              <a:t>Theologischer Impuls</a:t>
            </a:r>
          </a:p>
          <a:p>
            <a:r>
              <a:rPr lang="de-DE" dirty="0"/>
              <a:t>Gemeinsames Zukunftsbild austauschen und entwerfen</a:t>
            </a:r>
          </a:p>
          <a:p>
            <a:r>
              <a:rPr lang="de-DE" dirty="0"/>
              <a:t>Weg vom Ausgangspunkt zum Zukunftsbild beschreiben</a:t>
            </a:r>
          </a:p>
          <a:p>
            <a:r>
              <a:rPr lang="de-DE" dirty="0"/>
              <a:t>Zusammenschau erster Visionen</a:t>
            </a:r>
          </a:p>
          <a:p>
            <a:r>
              <a:rPr lang="de-DE" dirty="0"/>
              <a:t>Nächste Schritte vorstellen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75A9457-F46B-4A16-88B1-011457D53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9D5D-559F-4ED5-B599-7EBFC418758C}" type="slidenum">
              <a:rPr lang="de-DE" altLang="de-DE"/>
              <a:pPr/>
              <a:t>3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98118892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838" y="4420838"/>
            <a:ext cx="1800000" cy="180000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976" y="2433651"/>
            <a:ext cx="1800000" cy="180000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255" y="3333651"/>
            <a:ext cx="1800000" cy="1800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4400" dirty="0">
                <a:solidFill>
                  <a:srgbClr val="CC0066"/>
                </a:solidFill>
              </a:rPr>
              <a:t>Vorstellen Ausgangspunkt</a:t>
            </a:r>
            <a:endParaRPr lang="de-DE" sz="4800" dirty="0">
              <a:solidFill>
                <a:srgbClr val="CC0066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69843" y="2279375"/>
            <a:ext cx="9893412" cy="3794402"/>
          </a:xfrm>
        </p:spPr>
        <p:txBody>
          <a:bodyPr/>
          <a:lstStyle/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Mag</a:t>
            </a:r>
            <a:r>
              <a:rPr lang="de-DE" baseline="30000" dirty="0"/>
              <a:t>a</a:t>
            </a:r>
            <a:r>
              <a:rPr lang="de-DE" dirty="0"/>
              <a:t>. Birgit </a:t>
            </a:r>
            <a:r>
              <a:rPr lang="de-DE" dirty="0" err="1"/>
              <a:t>Eidenberger</a:t>
            </a:r>
            <a:endParaRPr lang="de-DE" dirty="0"/>
          </a:p>
          <a:p>
            <a:pPr marL="0" indent="0">
              <a:buNone/>
            </a:pPr>
            <a:r>
              <a:rPr lang="de-DE" dirty="0"/>
              <a:t>Mag</a:t>
            </a:r>
            <a:r>
              <a:rPr lang="de-DE" baseline="30000" dirty="0"/>
              <a:t>a</a:t>
            </a:r>
            <a:r>
              <a:rPr lang="de-DE" dirty="0"/>
              <a:t>. Angelika Stummer</a:t>
            </a:r>
          </a:p>
          <a:p>
            <a:pPr marL="0" indent="0">
              <a:buNone/>
            </a:pPr>
            <a:r>
              <a:rPr lang="de-DE" dirty="0"/>
              <a:t>Peter Schwarzenbacher, </a:t>
            </a:r>
            <a:r>
              <a:rPr lang="de-DE" dirty="0" err="1"/>
              <a:t>MSc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9D5D-559F-4ED5-B599-7EBFC418758C}" type="slidenum">
              <a:rPr lang="de-DE" altLang="de-DE" smtClean="0"/>
              <a:pPr/>
              <a:t>4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0586641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838" y="4420838"/>
            <a:ext cx="1800000" cy="180000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976" y="2433651"/>
            <a:ext cx="1800000" cy="180000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255" y="3333651"/>
            <a:ext cx="1800000" cy="1800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4400" dirty="0">
                <a:solidFill>
                  <a:srgbClr val="CC0066"/>
                </a:solidFill>
              </a:rPr>
              <a:t>Theologischer Impuls</a:t>
            </a:r>
            <a:endParaRPr lang="de-DE" sz="4800" dirty="0">
              <a:solidFill>
                <a:srgbClr val="CC0066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69843" y="2279375"/>
            <a:ext cx="9893412" cy="3794402"/>
          </a:xfrm>
        </p:spPr>
        <p:txBody>
          <a:bodyPr/>
          <a:lstStyle/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Univ. Prof. Dr. Franz Gruber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9D5D-559F-4ED5-B599-7EBFC418758C}" type="slidenum">
              <a:rPr lang="de-DE" altLang="de-DE" smtClean="0"/>
              <a:pPr/>
              <a:t>5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5329324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D101A86-151E-CA75-1E95-22F1B8EB38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436"/>
          <a:stretch/>
        </p:blipFill>
        <p:spPr>
          <a:xfrm>
            <a:off x="3495750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A421717-B398-6C4E-7317-3FA2CDF97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de-DE" sz="4000" dirty="0"/>
              <a:t>Pause </a:t>
            </a:r>
            <a:br>
              <a:rPr lang="de-DE" sz="4000" dirty="0"/>
            </a:br>
            <a:r>
              <a:rPr lang="de-DE" sz="4000" dirty="0"/>
              <a:t>bis 10:45 Uhr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078D643-30B9-014A-A06A-E95A0C4960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3" y="107638"/>
            <a:ext cx="2680855" cy="644236"/>
          </a:xfrm>
          <a:prstGeom prst="rect">
            <a:avLst/>
          </a:prstGeom>
        </p:spPr>
      </p:pic>
      <p:sp>
        <p:nvSpPr>
          <p:cNvPr id="7" name="Foliennummernplatzhalter 3">
            <a:extLst>
              <a:ext uri="{FF2B5EF4-FFF2-40B4-BE49-F238E27FC236}">
                <a16:creationId xmlns:a16="http://schemas.microsoft.com/office/drawing/2014/main" id="{18DC5F74-6EAD-E0A5-48B9-B7CA15C04173}"/>
              </a:ext>
            </a:extLst>
          </p:cNvPr>
          <p:cNvSpPr txBox="1">
            <a:spLocks/>
          </p:cNvSpPr>
          <p:nvPr/>
        </p:nvSpPr>
        <p:spPr bwMode="auto">
          <a:xfrm>
            <a:off x="112184" y="6242050"/>
            <a:ext cx="783167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rgbClr val="333333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fld id="{63399D5D-559F-4ED5-B599-7EBFC418758C}" type="slidenum">
              <a:rPr lang="de-DE" altLang="de-DE" smtClean="0"/>
              <a:pPr/>
              <a:t>6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268204415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9AE8B3-473D-5C29-A6BC-95825DE6D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Zukunftsbilder austauschen und entwerfen</a:t>
            </a:r>
            <a:endParaRPr lang="de-A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B6F4E0E-CCBB-F66B-1111-020B7BD2E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So sehen wir uns als gemeinsame Pfarre…</a:t>
            </a:r>
          </a:p>
          <a:p>
            <a:pPr marL="0" indent="0">
              <a:buNone/>
            </a:pPr>
            <a:r>
              <a:rPr lang="de-DE" b="1" dirty="0"/>
              <a:t>So wollen wir sein…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In Gruppen zu ca. 10 Personen (Zuordnung nach Farbe) über das Zukunftsbild der gemeinsamen Pfarre austauschen und dieses auf einem Flipchart auch bildhaft festhalten.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9A47203-D341-8EAB-C7A4-18AF2F321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9D5D-559F-4ED5-B599-7EBFC418758C}" type="slidenum">
              <a:rPr lang="de-DE" altLang="de-DE" smtClean="0"/>
              <a:pPr/>
              <a:t>7</a:t>
            </a:fld>
            <a:endParaRPr lang="de-DE" altLang="de-DE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637C507D-0F7E-1274-36B2-0B93259AC405}"/>
              </a:ext>
            </a:extLst>
          </p:cNvPr>
          <p:cNvGrpSpPr/>
          <p:nvPr/>
        </p:nvGrpSpPr>
        <p:grpSpPr>
          <a:xfrm>
            <a:off x="8352570" y="5287298"/>
            <a:ext cx="2546555" cy="808702"/>
            <a:chOff x="9321834" y="5832838"/>
            <a:chExt cx="2546555" cy="808702"/>
          </a:xfrm>
        </p:grpSpPr>
        <p:sp>
          <p:nvSpPr>
            <p:cNvPr id="6" name="Parallelogramm 5">
              <a:extLst>
                <a:ext uri="{FF2B5EF4-FFF2-40B4-BE49-F238E27FC236}">
                  <a16:creationId xmlns:a16="http://schemas.microsoft.com/office/drawing/2014/main" id="{1FCA8B0C-1D2B-C358-A855-67BAA00B7C46}"/>
                </a:ext>
              </a:extLst>
            </p:cNvPr>
            <p:cNvSpPr/>
            <p:nvPr/>
          </p:nvSpPr>
          <p:spPr>
            <a:xfrm flipH="1">
              <a:off x="9321834" y="5832838"/>
              <a:ext cx="2546555" cy="808702"/>
            </a:xfrm>
            <a:prstGeom prst="parallelogram">
              <a:avLst>
                <a:gd name="adj" fmla="val 17204"/>
              </a:avLst>
            </a:prstGeom>
            <a:solidFill>
              <a:srgbClr val="EBC31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F8344C90-EC08-47DB-9109-7A9EDEC55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576294" y="5924936"/>
              <a:ext cx="723389" cy="634227"/>
            </a:xfrm>
            <a:prstGeom prst="rect">
              <a:avLst/>
            </a:prstGeom>
          </p:spPr>
        </p:pic>
        <p:sp>
          <p:nvSpPr>
            <p:cNvPr id="8" name="Inhaltsplatzhalter 2">
              <a:extLst>
                <a:ext uri="{FF2B5EF4-FFF2-40B4-BE49-F238E27FC236}">
                  <a16:creationId xmlns:a16="http://schemas.microsoft.com/office/drawing/2014/main" id="{062A2B26-89E0-4011-2EA8-AD6B88E49B0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399122" y="5996401"/>
              <a:ext cx="1333910" cy="481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Font typeface="Wingdings" panose="05000000000000000000" pitchFamily="2" charset="2"/>
                <a:buChar char="l"/>
                <a:defRPr sz="2800"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Char char="–"/>
                <a:defRPr sz="2400"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Font typeface="Wingdings" panose="05000000000000000000" pitchFamily="2" charset="2"/>
                <a:buChar char="l"/>
                <a:defRPr sz="2000"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Char char="–"/>
                <a:defRPr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Font typeface="Wingdings" panose="05000000000000000000" pitchFamily="2" charset="2"/>
                <a:buChar char="l"/>
                <a:defRPr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Wingdings" panose="05000000000000000000" pitchFamily="2" charset="2"/>
                <a:buNone/>
              </a:pPr>
              <a:r>
                <a:rPr lang="de-DE" sz="2400" dirty="0"/>
                <a:t>60 Min.</a:t>
              </a:r>
            </a:p>
          </p:txBody>
        </p:sp>
      </p:grpSp>
      <p:pic>
        <p:nvPicPr>
          <p:cNvPr id="10" name="Grafik 9">
            <a:extLst>
              <a:ext uri="{FF2B5EF4-FFF2-40B4-BE49-F238E27FC236}">
                <a16:creationId xmlns:a16="http://schemas.microsoft.com/office/drawing/2014/main" id="{C893F893-9AA9-1AF6-1B0C-EA1D06CE3B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561" b="20051"/>
          <a:stretch/>
        </p:blipFill>
        <p:spPr>
          <a:xfrm>
            <a:off x="8515350" y="2057040"/>
            <a:ext cx="3424905" cy="1950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602746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9AE8B3-473D-5C29-A6BC-95825DE6D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Weg von Ausgangspunkt zu Zukunftsbild</a:t>
            </a:r>
            <a:endParaRPr lang="de-A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B6F4E0E-CCBB-F66B-1111-020B7BD2E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Was wären mögliche nächste Schritte im </a:t>
            </a:r>
          </a:p>
          <a:p>
            <a:pPr marL="0" indent="0">
              <a:buNone/>
            </a:pPr>
            <a:r>
              <a:rPr lang="de-DE" b="1" dirty="0"/>
              <a:t>Bereich Solidarität / Qualität / Spiritualität?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In den Gruppen mögliche Schritte aufgeteilt in den drei Bereichen festhalten.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9A47203-D341-8EAB-C7A4-18AF2F321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9D5D-559F-4ED5-B599-7EBFC418758C}" type="slidenum">
              <a:rPr lang="de-DE" altLang="de-DE" smtClean="0"/>
              <a:pPr/>
              <a:t>8</a:t>
            </a:fld>
            <a:endParaRPr lang="de-DE" altLang="de-DE" dirty="0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637C507D-0F7E-1274-36B2-0B93259AC405}"/>
              </a:ext>
            </a:extLst>
          </p:cNvPr>
          <p:cNvGrpSpPr/>
          <p:nvPr/>
        </p:nvGrpSpPr>
        <p:grpSpPr>
          <a:xfrm>
            <a:off x="8352570" y="5287298"/>
            <a:ext cx="2546555" cy="808702"/>
            <a:chOff x="9321834" y="5832838"/>
            <a:chExt cx="2546555" cy="808702"/>
          </a:xfrm>
        </p:grpSpPr>
        <p:sp>
          <p:nvSpPr>
            <p:cNvPr id="6" name="Parallelogramm 5">
              <a:extLst>
                <a:ext uri="{FF2B5EF4-FFF2-40B4-BE49-F238E27FC236}">
                  <a16:creationId xmlns:a16="http://schemas.microsoft.com/office/drawing/2014/main" id="{1FCA8B0C-1D2B-C358-A855-67BAA00B7C46}"/>
                </a:ext>
              </a:extLst>
            </p:cNvPr>
            <p:cNvSpPr/>
            <p:nvPr/>
          </p:nvSpPr>
          <p:spPr>
            <a:xfrm flipH="1">
              <a:off x="9321834" y="5832838"/>
              <a:ext cx="2546555" cy="808702"/>
            </a:xfrm>
            <a:prstGeom prst="parallelogram">
              <a:avLst>
                <a:gd name="adj" fmla="val 17204"/>
              </a:avLst>
            </a:prstGeom>
            <a:solidFill>
              <a:srgbClr val="EBC31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F8344C90-EC08-47DB-9109-7A9EDEC55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576294" y="5924936"/>
              <a:ext cx="723389" cy="634227"/>
            </a:xfrm>
            <a:prstGeom prst="rect">
              <a:avLst/>
            </a:prstGeom>
          </p:spPr>
        </p:pic>
        <p:sp>
          <p:nvSpPr>
            <p:cNvPr id="8" name="Inhaltsplatzhalter 2">
              <a:extLst>
                <a:ext uri="{FF2B5EF4-FFF2-40B4-BE49-F238E27FC236}">
                  <a16:creationId xmlns:a16="http://schemas.microsoft.com/office/drawing/2014/main" id="{062A2B26-89E0-4011-2EA8-AD6B88E49B0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399122" y="5996401"/>
              <a:ext cx="1333910" cy="481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Font typeface="Wingdings" panose="05000000000000000000" pitchFamily="2" charset="2"/>
                <a:buChar char="l"/>
                <a:defRPr sz="2800"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Char char="–"/>
                <a:defRPr sz="2400"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Font typeface="Wingdings" panose="05000000000000000000" pitchFamily="2" charset="2"/>
                <a:buChar char="l"/>
                <a:defRPr sz="2000"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Char char="–"/>
                <a:defRPr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Font typeface="Wingdings" panose="05000000000000000000" pitchFamily="2" charset="2"/>
                <a:buChar char="l"/>
                <a:defRPr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Wingdings" panose="05000000000000000000" pitchFamily="2" charset="2"/>
                <a:buNone/>
              </a:pPr>
              <a:r>
                <a:rPr lang="de-DE" sz="2400" dirty="0"/>
                <a:t>45 Min.</a:t>
              </a:r>
            </a:p>
          </p:txBody>
        </p:sp>
      </p:grpSp>
      <p:pic>
        <p:nvPicPr>
          <p:cNvPr id="10" name="Grafik 9">
            <a:extLst>
              <a:ext uri="{FF2B5EF4-FFF2-40B4-BE49-F238E27FC236}">
                <a16:creationId xmlns:a16="http://schemas.microsoft.com/office/drawing/2014/main" id="{C893F893-9AA9-1AF6-1B0C-EA1D06CE3B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561" b="20051"/>
          <a:stretch/>
        </p:blipFill>
        <p:spPr>
          <a:xfrm>
            <a:off x="8458200" y="2057040"/>
            <a:ext cx="3482055" cy="1950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6285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1" name="Rectangle 104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Verschiedene belegte Brötchen – Bilder kaufen – 13408381 ❘ StockFood">
            <a:extLst>
              <a:ext uri="{FF2B5EF4-FFF2-40B4-BE49-F238E27FC236}">
                <a16:creationId xmlns:a16="http://schemas.microsoft.com/office/drawing/2014/main" id="{91C40D0E-856A-4317-4F60-979561ECF4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3" r="2940" b="-1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Rectangle 104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7D15168-AC06-C47B-14EB-DEC96C1FB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de-DE" sz="4000" dirty="0"/>
              <a:t>Mittagspause </a:t>
            </a:r>
            <a:br>
              <a:rPr lang="de-DE" sz="4000" dirty="0"/>
            </a:br>
            <a:r>
              <a:rPr lang="de-DE" sz="4000" dirty="0"/>
              <a:t>bis 13:30 Uhr</a:t>
            </a:r>
            <a:endParaRPr lang="de-AT" sz="40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F0377CB-08D6-8E58-1E77-65483B750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endParaRPr lang="de-AT" sz="200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FBCC0467-CBB4-5365-5A9F-BED921AD4C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3" y="107638"/>
            <a:ext cx="2680855" cy="644236"/>
          </a:xfrm>
          <a:prstGeom prst="rect">
            <a:avLst/>
          </a:prstGeom>
        </p:spPr>
      </p:pic>
      <p:sp>
        <p:nvSpPr>
          <p:cNvPr id="7" name="Foliennummernplatzhalter 3">
            <a:extLst>
              <a:ext uri="{FF2B5EF4-FFF2-40B4-BE49-F238E27FC236}">
                <a16:creationId xmlns:a16="http://schemas.microsoft.com/office/drawing/2014/main" id="{F4DA1B42-34F1-8D2F-8B59-391BCC0F1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184" y="6242050"/>
            <a:ext cx="783167" cy="488950"/>
          </a:xfrm>
        </p:spPr>
        <p:txBody>
          <a:bodyPr/>
          <a:lstStyle/>
          <a:p>
            <a:fld id="{63399D5D-559F-4ED5-B599-7EBFC418758C}" type="slidenum">
              <a:rPr lang="de-DE" altLang="de-DE" smtClean="0"/>
              <a:pPr/>
              <a:t>9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2279363121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9AE8B3-473D-5C29-A6BC-95825DE6D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Bildergalerie</a:t>
            </a:r>
            <a:endParaRPr lang="de-A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B6F4E0E-CCBB-F66B-1111-020B7BD2E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Kurzer Blick auf eure Bilder 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9A47203-D341-8EAB-C7A4-18AF2F321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9D5D-559F-4ED5-B599-7EBFC418758C}" type="slidenum">
              <a:rPr lang="de-DE" altLang="de-DE" smtClean="0"/>
              <a:pPr/>
              <a:t>10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2151285577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9AE8B3-473D-5C29-A6BC-95825DE6D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Es wird konkreter…</a:t>
            </a:r>
            <a:endParaRPr lang="de-A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B6F4E0E-CCBB-F66B-1111-020B7BD2E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Welche konkreten Visionen ergeben sich für </a:t>
            </a:r>
          </a:p>
          <a:p>
            <a:pPr marL="0" indent="0">
              <a:buNone/>
            </a:pPr>
            <a:r>
              <a:rPr lang="de-DE" b="1" dirty="0"/>
              <a:t>die Pfarre, an denen wir dran bleiben wollen?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In den Gruppen jeweils </a:t>
            </a:r>
          </a:p>
          <a:p>
            <a:pPr marL="0" indent="0">
              <a:buNone/>
            </a:pPr>
            <a:r>
              <a:rPr lang="de-DE" dirty="0"/>
              <a:t>1 konkrete Vision pro Bereich festhalten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9A47203-D341-8EAB-C7A4-18AF2F321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9D5D-559F-4ED5-B599-7EBFC418758C}" type="slidenum">
              <a:rPr lang="de-DE" altLang="de-DE" smtClean="0"/>
              <a:pPr/>
              <a:t>11</a:t>
            </a:fld>
            <a:endParaRPr lang="de-DE" altLang="de-DE" dirty="0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637C507D-0F7E-1274-36B2-0B93259AC405}"/>
              </a:ext>
            </a:extLst>
          </p:cNvPr>
          <p:cNvGrpSpPr/>
          <p:nvPr/>
        </p:nvGrpSpPr>
        <p:grpSpPr>
          <a:xfrm>
            <a:off x="8352570" y="5287298"/>
            <a:ext cx="2546555" cy="808702"/>
            <a:chOff x="9321834" y="5832838"/>
            <a:chExt cx="2546555" cy="808702"/>
          </a:xfrm>
        </p:grpSpPr>
        <p:sp>
          <p:nvSpPr>
            <p:cNvPr id="6" name="Parallelogramm 5">
              <a:extLst>
                <a:ext uri="{FF2B5EF4-FFF2-40B4-BE49-F238E27FC236}">
                  <a16:creationId xmlns:a16="http://schemas.microsoft.com/office/drawing/2014/main" id="{1FCA8B0C-1D2B-C358-A855-67BAA00B7C46}"/>
                </a:ext>
              </a:extLst>
            </p:cNvPr>
            <p:cNvSpPr/>
            <p:nvPr/>
          </p:nvSpPr>
          <p:spPr>
            <a:xfrm flipH="1">
              <a:off x="9321834" y="5832838"/>
              <a:ext cx="2546555" cy="808702"/>
            </a:xfrm>
            <a:prstGeom prst="parallelogram">
              <a:avLst>
                <a:gd name="adj" fmla="val 17204"/>
              </a:avLst>
            </a:prstGeom>
            <a:solidFill>
              <a:srgbClr val="EBC31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F8344C90-EC08-47DB-9109-7A9EDEC55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576294" y="5924936"/>
              <a:ext cx="723389" cy="634227"/>
            </a:xfrm>
            <a:prstGeom prst="rect">
              <a:avLst/>
            </a:prstGeom>
          </p:spPr>
        </p:pic>
        <p:sp>
          <p:nvSpPr>
            <p:cNvPr id="8" name="Inhaltsplatzhalter 2">
              <a:extLst>
                <a:ext uri="{FF2B5EF4-FFF2-40B4-BE49-F238E27FC236}">
                  <a16:creationId xmlns:a16="http://schemas.microsoft.com/office/drawing/2014/main" id="{062A2B26-89E0-4011-2EA8-AD6B88E49B0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399122" y="5996401"/>
              <a:ext cx="1333910" cy="481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Font typeface="Wingdings" panose="05000000000000000000" pitchFamily="2" charset="2"/>
                <a:buChar char="l"/>
                <a:defRPr sz="2800"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Char char="–"/>
                <a:defRPr sz="2400"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Font typeface="Wingdings" panose="05000000000000000000" pitchFamily="2" charset="2"/>
                <a:buChar char="l"/>
                <a:defRPr sz="2000"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Char char="–"/>
                <a:defRPr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EBC31B"/>
                </a:buClr>
                <a:buFont typeface="Wingdings" panose="05000000000000000000" pitchFamily="2" charset="2"/>
                <a:buChar char="l"/>
                <a:defRPr kern="1200">
                  <a:solidFill>
                    <a:srgbClr val="1C1C1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Wingdings" panose="05000000000000000000" pitchFamily="2" charset="2"/>
                <a:buNone/>
              </a:pPr>
              <a:r>
                <a:rPr lang="de-DE" sz="2400" dirty="0"/>
                <a:t>20 Min.</a:t>
              </a:r>
            </a:p>
          </p:txBody>
        </p:sp>
      </p:grpSp>
      <p:pic>
        <p:nvPicPr>
          <p:cNvPr id="2050" name="Picture 2" descr="sigel Moderationskarten &quot;Static Notes&quot;, statisch haftend | kopierpapier.at">
            <a:extLst>
              <a:ext uri="{FF2B5EF4-FFF2-40B4-BE49-F238E27FC236}">
                <a16:creationId xmlns:a16="http://schemas.microsoft.com/office/drawing/2014/main" id="{5AC2D2D4-4885-F170-3089-F31F6A844D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45" b="12489"/>
          <a:stretch/>
        </p:blipFill>
        <p:spPr bwMode="auto">
          <a:xfrm>
            <a:off x="8968724" y="1804642"/>
            <a:ext cx="2857500" cy="217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187484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FC5550-7931-4283-B1BE-8049FFDA1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geht es weiter?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240ED03-637D-47A7-BEE1-14C9409F3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2785" y="2349501"/>
            <a:ext cx="10257367" cy="4247944"/>
          </a:xfrm>
        </p:spPr>
        <p:txBody>
          <a:bodyPr/>
          <a:lstStyle/>
          <a:p>
            <a:r>
              <a:rPr lang="de-DE" dirty="0"/>
              <a:t>Weiterarbeit im Kernteam mit den Visionen</a:t>
            </a:r>
          </a:p>
          <a:p>
            <a:r>
              <a:rPr lang="de-DE" dirty="0"/>
              <a:t>Vorbereitende Schritte hin zum Pastoralkonzept</a:t>
            </a:r>
          </a:p>
          <a:p>
            <a:endParaRPr lang="de-DE" dirty="0"/>
          </a:p>
          <a:p>
            <a:r>
              <a:rPr lang="de-DE" dirty="0"/>
              <a:t>Klausur zum Pastoralkonzept am 15. Juni</a:t>
            </a:r>
          </a:p>
          <a:p>
            <a:endParaRPr lang="de-DE" dirty="0"/>
          </a:p>
          <a:p>
            <a:r>
              <a:rPr lang="de-DE" dirty="0"/>
              <a:t>Präsentationen auf der Dekanats-Website</a:t>
            </a:r>
          </a:p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75A9457-F46B-4A16-88B1-011457D53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9D5D-559F-4ED5-B599-7EBFC418758C}" type="slidenum">
              <a:rPr lang="de-DE" altLang="de-DE"/>
              <a:pPr/>
              <a:t>12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23558242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1B7B1DB-0C01-4936-B9F5-2F81685DE8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3399D5D-559F-4ED5-B599-7EBFC418758C}" type="slidenum">
              <a:rPr lang="de-DE" altLang="de-DE"/>
              <a:pPr/>
              <a:t>13</a:t>
            </a:fld>
            <a:endParaRPr lang="de-DE" alt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DCB55F6-4305-4B2A-94A3-C39CDDAAC0E8}"/>
              </a:ext>
            </a:extLst>
          </p:cNvPr>
          <p:cNvSpPr>
            <a:spLocks noGrp="1"/>
          </p:cNvSpPr>
          <p:nvPr>
            <p:ph type="ctrTitle" sz="quarter"/>
          </p:nvPr>
        </p:nvSpPr>
        <p:spPr>
          <a:xfrm>
            <a:off x="609599" y="689887"/>
            <a:ext cx="10972800" cy="1617673"/>
          </a:xfrm>
        </p:spPr>
        <p:txBody>
          <a:bodyPr/>
          <a:lstStyle/>
          <a:p>
            <a:r>
              <a:rPr lang="de-DE" sz="4400" dirty="0"/>
              <a:t>Visionstag</a:t>
            </a:r>
            <a:br>
              <a:rPr lang="de-DE" sz="4400" dirty="0"/>
            </a:br>
            <a:r>
              <a:rPr lang="de-DE" sz="4400" dirty="0"/>
              <a:t>Linz-Mitte</a:t>
            </a:r>
            <a:br>
              <a:rPr lang="de-DE" sz="4400" dirty="0"/>
            </a:br>
            <a:r>
              <a:rPr lang="de-DE" sz="4400" dirty="0"/>
              <a:t>Kollegium </a:t>
            </a:r>
            <a:r>
              <a:rPr lang="de-DE" sz="4400" dirty="0" err="1"/>
              <a:t>Aloisianum</a:t>
            </a:r>
            <a:r>
              <a:rPr lang="de-DE" sz="4400" dirty="0"/>
              <a:t>, 27.01.2024 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667FDB26-9D7B-9DB1-4180-5369ABC058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538" y="2408320"/>
            <a:ext cx="8158922" cy="38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4050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9FE4A-CB5C-9E1F-5733-CC47A31F7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1D725E8-8852-AC96-5A7A-F5057C00E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9D5D-559F-4ED5-B599-7EBFC418758C}" type="slidenum">
              <a:rPr lang="de-DE" altLang="de-DE"/>
              <a:pPr/>
              <a:t>14</a:t>
            </a:fld>
            <a:endParaRPr lang="de-DE" altLang="de-DE"/>
          </a:p>
        </p:txBody>
      </p:sp>
      <p:pic>
        <p:nvPicPr>
          <p:cNvPr id="9" name="Inhaltsplatzhalter 8" descr="Ein Bild, das Notenblätter, Musik enthält.&#10;&#10;Beschreibung automatisch generiert.">
            <a:extLst>
              <a:ext uri="{FF2B5EF4-FFF2-40B4-BE49-F238E27FC236}">
                <a16:creationId xmlns:a16="http://schemas.microsoft.com/office/drawing/2014/main" id="{222DA8F8-DD9D-D89D-70A5-45BD28BC1B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9320" y="1036010"/>
            <a:ext cx="10903184" cy="5448145"/>
          </a:xfrm>
        </p:spPr>
      </p:pic>
    </p:spTree>
    <p:extLst>
      <p:ext uri="{BB962C8B-B14F-4D97-AF65-F5344CB8AC3E}">
        <p14:creationId xmlns:p14="http://schemas.microsoft.com/office/powerpoint/2010/main" val="3509186519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FC5550-7931-4283-B1BE-8049FFDA1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240ED03-637D-47A7-BEE1-14C9409F32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8800"/>
              <a:t>Vielen Dank für Eure Teilnahme!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75A9457-F46B-4A16-88B1-011457D53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99D5D-559F-4ED5-B599-7EBFC418758C}" type="slidenum">
              <a:rPr lang="de-DE" altLang="de-DE"/>
              <a:pPr/>
              <a:t>15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678668208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Kapseln">
  <a:themeElements>
    <a:clrScheme name="Kapseln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eln">
      <a:majorFont>
        <a:latin typeface="TheSansOffice"/>
        <a:ea typeface=""/>
        <a:cs typeface=""/>
      </a:majorFont>
      <a:minorFont>
        <a:latin typeface="TheSansOffic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Kapseln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eln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eln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eln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eln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eln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eln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eln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Kapseln">
  <a:themeElements>
    <a:clrScheme name="Kapseln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eln">
      <a:majorFont>
        <a:latin typeface="TheSansOffice"/>
        <a:ea typeface=""/>
        <a:cs typeface=""/>
      </a:majorFont>
      <a:minorFont>
        <a:latin typeface="TheSansOffic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Kapseln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eln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eln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eln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eln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eln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eln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eln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Nur für Begrüßung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e46f7ec-9437-46fa-9bc2-c73197b0ce75">
      <Terms xmlns="http://schemas.microsoft.com/office/infopath/2007/PartnerControls"/>
    </lcf76f155ced4ddcb4097134ff3c332f>
    <TaxCatchAll xmlns="4f009436-afd5-466a-b930-56b0c6125e5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3A4F125AD44C446800C5680D5CC2ACB" ma:contentTypeVersion="14" ma:contentTypeDescription="Ein neues Dokument erstellen." ma:contentTypeScope="" ma:versionID="3f9eef1d042089ec1b15fae9447c0ce9">
  <xsd:schema xmlns:xsd="http://www.w3.org/2001/XMLSchema" xmlns:xs="http://www.w3.org/2001/XMLSchema" xmlns:p="http://schemas.microsoft.com/office/2006/metadata/properties" xmlns:ns2="5e46f7ec-9437-46fa-9bc2-c73197b0ce75" xmlns:ns3="4f009436-afd5-466a-b930-56b0c6125e57" targetNamespace="http://schemas.microsoft.com/office/2006/metadata/properties" ma:root="true" ma:fieldsID="6a498e746661cf2f5d0312872d48d401" ns2:_="" ns3:_="">
    <xsd:import namespace="5e46f7ec-9437-46fa-9bc2-c73197b0ce75"/>
    <xsd:import namespace="4f009436-afd5-466a-b930-56b0c6125e5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46f7ec-9437-46fa-9bc2-c73197b0ce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Bildmarkierungen" ma:readOnly="false" ma:fieldId="{5cf76f15-5ced-4ddc-b409-7134ff3c332f}" ma:taxonomyMulti="true" ma:sspId="edd988bb-9330-427a-89e8-30f220ae060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009436-afd5-466a-b930-56b0c6125e57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e482bea5-deb0-4573-b04b-7de0ddb14fd4}" ma:internalName="TaxCatchAll" ma:showField="CatchAllData" ma:web="4f009436-afd5-466a-b930-56b0c6125e5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3871206-D631-4FF2-9312-7BB38B5EB7CC}">
  <ds:schemaRefs>
    <ds:schemaRef ds:uri="http://purl.org/dc/terms/"/>
    <ds:schemaRef ds:uri="5e46f7ec-9437-46fa-9bc2-c73197b0ce75"/>
    <ds:schemaRef ds:uri="http://purl.org/dc/elements/1.1/"/>
    <ds:schemaRef ds:uri="http://www.w3.org/XML/1998/namespace"/>
    <ds:schemaRef ds:uri="http://schemas.microsoft.com/office/2006/documentManagement/types"/>
    <ds:schemaRef ds:uri="http://purl.org/dc/dcmitype/"/>
    <ds:schemaRef ds:uri="4f009436-afd5-466a-b930-56b0c6125e57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1423AE0D-A1D4-4E01-870C-303998E1447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73F6015-8209-4423-892B-8883E6DF1C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e46f7ec-9437-46fa-9bc2-c73197b0ce75"/>
    <ds:schemaRef ds:uri="4f009436-afd5-466a-b930-56b0c6125e5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278</Words>
  <Application>Microsoft Office PowerPoint</Application>
  <PresentationFormat>Breitbild</PresentationFormat>
  <Paragraphs>75</Paragraphs>
  <Slides>15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15</vt:i4>
      </vt:variant>
    </vt:vector>
  </HeadingPairs>
  <TitlesOfParts>
    <vt:vector size="23" baseType="lpstr">
      <vt:lpstr>Arial</vt:lpstr>
      <vt:lpstr>Tahoma</vt:lpstr>
      <vt:lpstr>TheSansOffice</vt:lpstr>
      <vt:lpstr>Times New Roman</vt:lpstr>
      <vt:lpstr>Wingdings</vt:lpstr>
      <vt:lpstr>Kapseln</vt:lpstr>
      <vt:lpstr>1_Kapseln</vt:lpstr>
      <vt:lpstr>Nur für Begrüßung</vt:lpstr>
      <vt:lpstr>Visionstag Linz-Mitte Kollegium Aloisianum, 27.01.2024 </vt:lpstr>
      <vt:lpstr>Ziele für heute</vt:lpstr>
      <vt:lpstr>Ablauf</vt:lpstr>
      <vt:lpstr>Vorstellen Ausgangspunkt</vt:lpstr>
      <vt:lpstr>Theologischer Impuls</vt:lpstr>
      <vt:lpstr>Pause  bis 10:45 Uhr</vt:lpstr>
      <vt:lpstr>Zukunftsbilder austauschen und entwerfen</vt:lpstr>
      <vt:lpstr>Weg von Ausgangspunkt zu Zukunftsbild</vt:lpstr>
      <vt:lpstr>Mittagspause  bis 13:30 Uhr</vt:lpstr>
      <vt:lpstr>Bildergalerie</vt:lpstr>
      <vt:lpstr>Es wird konkreter…</vt:lpstr>
      <vt:lpstr>Wie geht es weiter?</vt:lpstr>
      <vt:lpstr>Visionstag Linz-Mitte Kollegium Aloisianum, 27.01.2024 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Schulung für Mitglieder des FA Finanzen</dc:title>
  <dc:creator>Christoph Lauermann</dc:creator>
  <cp:lastModifiedBy>Birgit Eidenberger</cp:lastModifiedBy>
  <cp:revision>37</cp:revision>
  <cp:lastPrinted>2021-09-16T12:20:01Z</cp:lastPrinted>
  <dcterms:created xsi:type="dcterms:W3CDTF">2011-02-11T13:31:40Z</dcterms:created>
  <dcterms:modified xsi:type="dcterms:W3CDTF">2024-01-31T19:04:17Z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ganisationseinheit">
    <vt:lpwstr>Kommunikation</vt:lpwstr>
  </property>
  <property fmtid="{D5CDD505-2E9C-101B-9397-08002B2CF9AE}" pid="3" name="ContentTypeId">
    <vt:lpwstr>0x01010023A4F125AD44C446800C5680D5CC2ACB</vt:lpwstr>
  </property>
  <property fmtid="{D5CDD505-2E9C-101B-9397-08002B2CF9AE}" pid="4" name="MediaServiceImageTags">
    <vt:lpwstr/>
  </property>
  <property fmtid="{D5CDD505-2E9C-101B-9397-08002B2CF9AE}" pid="5" name="Order">
    <vt:r8>86500</vt:r8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</Properties>
</file>