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Clear Sans" panose="020B0604020202020204" charset="0"/>
      <p:regular r:id="rId13"/>
    </p:embeddedFont>
    <p:embeddedFont>
      <p:font typeface="Libra Serif Modern" panose="020B0604020202020204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1193" y="5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sv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3.svg"/><Relationship Id="rId5" Type="http://schemas.openxmlformats.org/officeDocument/2006/relationships/image" Target="../media/image18.jpeg"/><Relationship Id="rId10" Type="http://schemas.openxmlformats.org/officeDocument/2006/relationships/image" Target="../media/image22.png"/><Relationship Id="rId4" Type="http://schemas.openxmlformats.org/officeDocument/2006/relationships/image" Target="../media/image17.jpe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11.png"/><Relationship Id="rId7" Type="http://schemas.openxmlformats.org/officeDocument/2006/relationships/image" Target="../media/image28.jpeg"/><Relationship Id="rId12" Type="http://schemas.openxmlformats.org/officeDocument/2006/relationships/image" Target="../media/image31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0.jpeg"/><Relationship Id="rId5" Type="http://schemas.openxmlformats.org/officeDocument/2006/relationships/image" Target="../media/image26.jpeg"/><Relationship Id="rId10" Type="http://schemas.openxmlformats.org/officeDocument/2006/relationships/image" Target="../media/image23.svg"/><Relationship Id="rId4" Type="http://schemas.openxmlformats.org/officeDocument/2006/relationships/image" Target="../media/image25.jpe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4.png"/><Relationship Id="rId7" Type="http://schemas.openxmlformats.org/officeDocument/2006/relationships/image" Target="../media/image36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39.svg"/><Relationship Id="rId5" Type="http://schemas.openxmlformats.org/officeDocument/2006/relationships/image" Target="../media/image34.jpeg"/><Relationship Id="rId10" Type="http://schemas.openxmlformats.org/officeDocument/2006/relationships/image" Target="../media/image38.png"/><Relationship Id="rId4" Type="http://schemas.openxmlformats.org/officeDocument/2006/relationships/image" Target="../media/image33.jpeg"/><Relationship Id="rId9" Type="http://schemas.openxmlformats.org/officeDocument/2006/relationships/image" Target="../media/image3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11.png"/><Relationship Id="rId7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10" Type="http://schemas.openxmlformats.org/officeDocument/2006/relationships/image" Target="../media/image39.svg"/><Relationship Id="rId4" Type="http://schemas.openxmlformats.org/officeDocument/2006/relationships/image" Target="../media/image40.jpeg"/><Relationship Id="rId9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11.png"/><Relationship Id="rId7" Type="http://schemas.openxmlformats.org/officeDocument/2006/relationships/image" Target="../media/image49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4.png"/><Relationship Id="rId7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10" Type="http://schemas.openxmlformats.org/officeDocument/2006/relationships/image" Target="../media/image11.pn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11.png"/><Relationship Id="rId7" Type="http://schemas.openxmlformats.org/officeDocument/2006/relationships/image" Target="../media/image61.jpeg"/><Relationship Id="rId12" Type="http://schemas.openxmlformats.org/officeDocument/2006/relationships/image" Target="../media/image39.sv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11" Type="http://schemas.openxmlformats.org/officeDocument/2006/relationships/image" Target="../media/image38.png"/><Relationship Id="rId5" Type="http://schemas.openxmlformats.org/officeDocument/2006/relationships/image" Target="../media/image59.jpeg"/><Relationship Id="rId10" Type="http://schemas.openxmlformats.org/officeDocument/2006/relationships/image" Target="../media/image13.svg"/><Relationship Id="rId4" Type="http://schemas.openxmlformats.org/officeDocument/2006/relationships/image" Target="../media/image58.jpe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11.png"/><Relationship Id="rId7" Type="http://schemas.openxmlformats.org/officeDocument/2006/relationships/image" Target="../media/image6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11" Type="http://schemas.openxmlformats.org/officeDocument/2006/relationships/image" Target="../media/image70.svg"/><Relationship Id="rId5" Type="http://schemas.openxmlformats.org/officeDocument/2006/relationships/image" Target="../media/image64.jpeg"/><Relationship Id="rId10" Type="http://schemas.openxmlformats.org/officeDocument/2006/relationships/image" Target="../media/image69.png"/><Relationship Id="rId4" Type="http://schemas.openxmlformats.org/officeDocument/2006/relationships/image" Target="../media/image63.jpeg"/><Relationship Id="rId9" Type="http://schemas.openxmlformats.org/officeDocument/2006/relationships/image" Target="../media/image6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13" Type="http://schemas.openxmlformats.org/officeDocument/2006/relationships/image" Target="../media/image39.svg"/><Relationship Id="rId3" Type="http://schemas.openxmlformats.org/officeDocument/2006/relationships/image" Target="../media/image2.png"/><Relationship Id="rId7" Type="http://schemas.openxmlformats.org/officeDocument/2006/relationships/image" Target="../media/image73.jpeg"/><Relationship Id="rId12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11" Type="http://schemas.openxmlformats.org/officeDocument/2006/relationships/image" Target="../media/image77.svg"/><Relationship Id="rId5" Type="http://schemas.openxmlformats.org/officeDocument/2006/relationships/image" Target="../media/image11.png"/><Relationship Id="rId10" Type="http://schemas.openxmlformats.org/officeDocument/2006/relationships/image" Target="../media/image76.png"/><Relationship Id="rId4" Type="http://schemas.openxmlformats.org/officeDocument/2006/relationships/image" Target="../media/image71.jpeg"/><Relationship Id="rId9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04465">
            <a:off x="-6209928" y="-1312916"/>
            <a:ext cx="12419855" cy="11985160"/>
          </a:xfrm>
          <a:custGeom>
            <a:avLst/>
            <a:gdLst/>
            <a:ahLst/>
            <a:cxnLst/>
            <a:rect l="l" t="t" r="r" b="b"/>
            <a:pathLst>
              <a:path w="12419855" h="11985160">
                <a:moveTo>
                  <a:pt x="0" y="0"/>
                </a:moveTo>
                <a:lnTo>
                  <a:pt x="12419856" y="0"/>
                </a:lnTo>
                <a:lnTo>
                  <a:pt x="12419856" y="11985161"/>
                </a:lnTo>
                <a:lnTo>
                  <a:pt x="0" y="119851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3" name="Freeform 3"/>
          <p:cNvSpPr/>
          <p:nvPr/>
        </p:nvSpPr>
        <p:spPr>
          <a:xfrm rot="2102856">
            <a:off x="12493739" y="286533"/>
            <a:ext cx="12352751" cy="11580704"/>
          </a:xfrm>
          <a:custGeom>
            <a:avLst/>
            <a:gdLst/>
            <a:ahLst/>
            <a:cxnLst/>
            <a:rect l="l" t="t" r="r" b="b"/>
            <a:pathLst>
              <a:path w="12352751" h="11580704">
                <a:moveTo>
                  <a:pt x="0" y="0"/>
                </a:moveTo>
                <a:lnTo>
                  <a:pt x="12352751" y="0"/>
                </a:lnTo>
                <a:lnTo>
                  <a:pt x="12352751" y="11580704"/>
                </a:lnTo>
                <a:lnTo>
                  <a:pt x="0" y="115807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4" name="Freeform 4"/>
          <p:cNvSpPr/>
          <p:nvPr/>
        </p:nvSpPr>
        <p:spPr>
          <a:xfrm>
            <a:off x="5340250" y="2821645"/>
            <a:ext cx="7607499" cy="6247659"/>
          </a:xfrm>
          <a:custGeom>
            <a:avLst/>
            <a:gdLst/>
            <a:ahLst/>
            <a:cxnLst/>
            <a:rect l="l" t="t" r="r" b="b"/>
            <a:pathLst>
              <a:path w="7607499" h="6247659">
                <a:moveTo>
                  <a:pt x="0" y="0"/>
                </a:moveTo>
                <a:lnTo>
                  <a:pt x="7607500" y="0"/>
                </a:lnTo>
                <a:lnTo>
                  <a:pt x="7607500" y="6247659"/>
                </a:lnTo>
                <a:lnTo>
                  <a:pt x="0" y="62476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5" name="TextBox 5"/>
          <p:cNvSpPr txBox="1"/>
          <p:nvPr/>
        </p:nvSpPr>
        <p:spPr>
          <a:xfrm>
            <a:off x="2557230" y="210171"/>
            <a:ext cx="13173539" cy="2551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99"/>
              </a:lnSpc>
            </a:pPr>
            <a:r>
              <a:rPr lang="en-US" sz="5357">
                <a:solidFill>
                  <a:srgbClr val="000000"/>
                </a:solidFill>
                <a:latin typeface="Libra Serif Modern"/>
                <a:ea typeface="Libra Serif Modern"/>
                <a:cs typeface="Libra Serif Modern"/>
                <a:sym typeface="Libra Serif Modern"/>
              </a:rPr>
              <a:t>INTERNATIONALE MINISTRANTENWALLFAHRT NACH ROM</a:t>
            </a:r>
          </a:p>
          <a:p>
            <a:pPr algn="ctr">
              <a:lnSpc>
                <a:spcPts val="5259"/>
              </a:lnSpc>
            </a:pPr>
            <a:r>
              <a:rPr lang="en-US" sz="3757">
                <a:solidFill>
                  <a:srgbClr val="000000"/>
                </a:solidFill>
                <a:latin typeface="Libra Serif Modern"/>
                <a:ea typeface="Libra Serif Modern"/>
                <a:cs typeface="Libra Serif Modern"/>
                <a:sym typeface="Libra Serif Modern"/>
              </a:rPr>
              <a:t>28. JULI - 3. AUGUST 2024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557230" y="9015227"/>
            <a:ext cx="13173539" cy="9212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99"/>
              </a:lnSpc>
            </a:pPr>
            <a:r>
              <a:rPr lang="en-US" sz="5357">
                <a:solidFill>
                  <a:srgbClr val="000000"/>
                </a:solidFill>
                <a:latin typeface="Libra Serif Modern"/>
                <a:ea typeface="Libra Serif Modern"/>
                <a:cs typeface="Libra Serif Modern"/>
                <a:sym typeface="Libra Serif Modern"/>
              </a:rPr>
              <a:t>WIR WAREN DABEI :)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039793" y="3970553"/>
            <a:ext cx="17259300" cy="8759095"/>
          </a:xfrm>
          <a:custGeom>
            <a:avLst/>
            <a:gdLst/>
            <a:ahLst/>
            <a:cxnLst/>
            <a:rect l="l" t="t" r="r" b="b"/>
            <a:pathLst>
              <a:path w="17259300" h="8759095">
                <a:moveTo>
                  <a:pt x="0" y="0"/>
                </a:moveTo>
                <a:lnTo>
                  <a:pt x="17259300" y="0"/>
                </a:lnTo>
                <a:lnTo>
                  <a:pt x="17259300" y="8759094"/>
                </a:lnTo>
                <a:lnTo>
                  <a:pt x="0" y="87590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3" name="Freeform 3"/>
          <p:cNvSpPr/>
          <p:nvPr/>
        </p:nvSpPr>
        <p:spPr>
          <a:xfrm>
            <a:off x="693737" y="724686"/>
            <a:ext cx="5891752" cy="4418814"/>
          </a:xfrm>
          <a:custGeom>
            <a:avLst/>
            <a:gdLst/>
            <a:ahLst/>
            <a:cxnLst/>
            <a:rect l="l" t="t" r="r" b="b"/>
            <a:pathLst>
              <a:path w="5891752" h="4418814">
                <a:moveTo>
                  <a:pt x="0" y="0"/>
                </a:moveTo>
                <a:lnTo>
                  <a:pt x="5891753" y="0"/>
                </a:lnTo>
                <a:lnTo>
                  <a:pt x="5891753" y="4418814"/>
                </a:lnTo>
                <a:lnTo>
                  <a:pt x="0" y="44188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4" name="Freeform 4"/>
          <p:cNvSpPr/>
          <p:nvPr/>
        </p:nvSpPr>
        <p:spPr>
          <a:xfrm>
            <a:off x="6861626" y="724686"/>
            <a:ext cx="3312269" cy="4418814"/>
          </a:xfrm>
          <a:custGeom>
            <a:avLst/>
            <a:gdLst/>
            <a:ahLst/>
            <a:cxnLst/>
            <a:rect l="l" t="t" r="r" b="b"/>
            <a:pathLst>
              <a:path w="3312269" h="4418814">
                <a:moveTo>
                  <a:pt x="0" y="0"/>
                </a:moveTo>
                <a:lnTo>
                  <a:pt x="3312270" y="0"/>
                </a:lnTo>
                <a:lnTo>
                  <a:pt x="3312270" y="4418814"/>
                </a:lnTo>
                <a:lnTo>
                  <a:pt x="0" y="441881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5" name="Freeform 5"/>
          <p:cNvSpPr/>
          <p:nvPr/>
        </p:nvSpPr>
        <p:spPr>
          <a:xfrm>
            <a:off x="693737" y="5470698"/>
            <a:ext cx="3312269" cy="4418814"/>
          </a:xfrm>
          <a:custGeom>
            <a:avLst/>
            <a:gdLst/>
            <a:ahLst/>
            <a:cxnLst/>
            <a:rect l="l" t="t" r="r" b="b"/>
            <a:pathLst>
              <a:path w="3312269" h="4418814">
                <a:moveTo>
                  <a:pt x="0" y="0"/>
                </a:moveTo>
                <a:lnTo>
                  <a:pt x="3312270" y="0"/>
                </a:lnTo>
                <a:lnTo>
                  <a:pt x="3312270" y="4418815"/>
                </a:lnTo>
                <a:lnTo>
                  <a:pt x="0" y="44188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6" name="Freeform 6"/>
          <p:cNvSpPr/>
          <p:nvPr/>
        </p:nvSpPr>
        <p:spPr>
          <a:xfrm>
            <a:off x="4331544" y="5470698"/>
            <a:ext cx="5820790" cy="4363168"/>
          </a:xfrm>
          <a:custGeom>
            <a:avLst/>
            <a:gdLst/>
            <a:ahLst/>
            <a:cxnLst/>
            <a:rect l="l" t="t" r="r" b="b"/>
            <a:pathLst>
              <a:path w="5820790" h="4363168">
                <a:moveTo>
                  <a:pt x="0" y="0"/>
                </a:moveTo>
                <a:lnTo>
                  <a:pt x="5820791" y="0"/>
                </a:lnTo>
                <a:lnTo>
                  <a:pt x="5820791" y="4363168"/>
                </a:lnTo>
                <a:lnTo>
                  <a:pt x="0" y="43631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7" name="Freeform 7"/>
          <p:cNvSpPr/>
          <p:nvPr/>
        </p:nvSpPr>
        <p:spPr>
          <a:xfrm>
            <a:off x="10497746" y="5470698"/>
            <a:ext cx="3312269" cy="4418814"/>
          </a:xfrm>
          <a:custGeom>
            <a:avLst/>
            <a:gdLst/>
            <a:ahLst/>
            <a:cxnLst/>
            <a:rect l="l" t="t" r="r" b="b"/>
            <a:pathLst>
              <a:path w="3312269" h="4418814">
                <a:moveTo>
                  <a:pt x="0" y="0"/>
                </a:moveTo>
                <a:lnTo>
                  <a:pt x="3312269" y="0"/>
                </a:lnTo>
                <a:lnTo>
                  <a:pt x="3312269" y="4418815"/>
                </a:lnTo>
                <a:lnTo>
                  <a:pt x="0" y="441881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8" name="Freeform 8"/>
          <p:cNvSpPr/>
          <p:nvPr/>
        </p:nvSpPr>
        <p:spPr>
          <a:xfrm>
            <a:off x="14152915" y="5470698"/>
            <a:ext cx="3312269" cy="4418814"/>
          </a:xfrm>
          <a:custGeom>
            <a:avLst/>
            <a:gdLst/>
            <a:ahLst/>
            <a:cxnLst/>
            <a:rect l="l" t="t" r="r" b="b"/>
            <a:pathLst>
              <a:path w="3312269" h="4418814">
                <a:moveTo>
                  <a:pt x="0" y="0"/>
                </a:moveTo>
                <a:lnTo>
                  <a:pt x="3312270" y="0"/>
                </a:lnTo>
                <a:lnTo>
                  <a:pt x="3312270" y="4418815"/>
                </a:lnTo>
                <a:lnTo>
                  <a:pt x="0" y="441881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9" name="TextBox 9"/>
          <p:cNvSpPr txBox="1"/>
          <p:nvPr/>
        </p:nvSpPr>
        <p:spPr>
          <a:xfrm>
            <a:off x="9495584" y="345209"/>
            <a:ext cx="8363995" cy="1794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4471"/>
              </a:lnSpc>
            </a:pPr>
            <a:r>
              <a:rPr lang="en-US" sz="10336">
                <a:solidFill>
                  <a:srgbClr val="000000"/>
                </a:solidFill>
                <a:latin typeface="Libra Serif Modern"/>
                <a:ea typeface="Libra Serif Modern"/>
                <a:cs typeface="Libra Serif Modern"/>
                <a:sym typeface="Libra Serif Modern"/>
              </a:rPr>
              <a:t>Anreise</a:t>
            </a:r>
          </a:p>
        </p:txBody>
      </p:sp>
      <p:sp>
        <p:nvSpPr>
          <p:cNvPr id="10" name="Freeform 10"/>
          <p:cNvSpPr/>
          <p:nvPr/>
        </p:nvSpPr>
        <p:spPr>
          <a:xfrm rot="-5334899">
            <a:off x="11371978" y="332517"/>
            <a:ext cx="2194469" cy="2375609"/>
          </a:xfrm>
          <a:custGeom>
            <a:avLst/>
            <a:gdLst/>
            <a:ahLst/>
            <a:cxnLst/>
            <a:rect l="l" t="t" r="r" b="b"/>
            <a:pathLst>
              <a:path w="2194469" h="2375609">
                <a:moveTo>
                  <a:pt x="0" y="0"/>
                </a:moveTo>
                <a:lnTo>
                  <a:pt x="2194469" y="0"/>
                </a:lnTo>
                <a:lnTo>
                  <a:pt x="2194469" y="2375609"/>
                </a:lnTo>
                <a:lnTo>
                  <a:pt x="0" y="237560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1" name="Freeform 11"/>
          <p:cNvSpPr/>
          <p:nvPr/>
        </p:nvSpPr>
        <p:spPr>
          <a:xfrm>
            <a:off x="9683204" y="2639852"/>
            <a:ext cx="4941354" cy="4114800"/>
          </a:xfrm>
          <a:custGeom>
            <a:avLst/>
            <a:gdLst/>
            <a:ahLst/>
            <a:cxnLst/>
            <a:rect l="l" t="t" r="r" b="b"/>
            <a:pathLst>
              <a:path w="4941354" h="4114800">
                <a:moveTo>
                  <a:pt x="0" y="0"/>
                </a:moveTo>
                <a:lnTo>
                  <a:pt x="4941353" y="0"/>
                </a:lnTo>
                <a:lnTo>
                  <a:pt x="49413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2" name="Freeform 12"/>
          <p:cNvSpPr/>
          <p:nvPr/>
        </p:nvSpPr>
        <p:spPr>
          <a:xfrm>
            <a:off x="10598470" y="4248006"/>
            <a:ext cx="1555410" cy="1415423"/>
          </a:xfrm>
          <a:custGeom>
            <a:avLst/>
            <a:gdLst/>
            <a:ahLst/>
            <a:cxnLst/>
            <a:rect l="l" t="t" r="r" b="b"/>
            <a:pathLst>
              <a:path w="1555410" h="1415423">
                <a:moveTo>
                  <a:pt x="0" y="0"/>
                </a:moveTo>
                <a:lnTo>
                  <a:pt x="1555410" y="0"/>
                </a:lnTo>
                <a:lnTo>
                  <a:pt x="1555410" y="1415424"/>
                </a:lnTo>
                <a:lnTo>
                  <a:pt x="0" y="141542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3" name="TextBox 13"/>
          <p:cNvSpPr txBox="1"/>
          <p:nvPr/>
        </p:nvSpPr>
        <p:spPr>
          <a:xfrm>
            <a:off x="10173896" y="3787070"/>
            <a:ext cx="4955612" cy="826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62"/>
              </a:lnSpc>
            </a:pPr>
            <a:r>
              <a:rPr lang="en-US" sz="4901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Zzzzz...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120326">
            <a:off x="10793609" y="5183450"/>
            <a:ext cx="8497820" cy="11620950"/>
          </a:xfrm>
          <a:custGeom>
            <a:avLst/>
            <a:gdLst/>
            <a:ahLst/>
            <a:cxnLst/>
            <a:rect l="l" t="t" r="r" b="b"/>
            <a:pathLst>
              <a:path w="8497820" h="11620950">
                <a:moveTo>
                  <a:pt x="0" y="0"/>
                </a:moveTo>
                <a:lnTo>
                  <a:pt x="8497819" y="0"/>
                </a:lnTo>
                <a:lnTo>
                  <a:pt x="8497819" y="11620950"/>
                </a:lnTo>
                <a:lnTo>
                  <a:pt x="0" y="116209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2000"/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3" name="Freeform 3"/>
          <p:cNvSpPr/>
          <p:nvPr/>
        </p:nvSpPr>
        <p:spPr>
          <a:xfrm rot="5120326">
            <a:off x="-5046169" y="-7699294"/>
            <a:ext cx="8497820" cy="11620950"/>
          </a:xfrm>
          <a:custGeom>
            <a:avLst/>
            <a:gdLst/>
            <a:ahLst/>
            <a:cxnLst/>
            <a:rect l="l" t="t" r="r" b="b"/>
            <a:pathLst>
              <a:path w="8497820" h="11620950">
                <a:moveTo>
                  <a:pt x="0" y="0"/>
                </a:moveTo>
                <a:lnTo>
                  <a:pt x="8497820" y="0"/>
                </a:lnTo>
                <a:lnTo>
                  <a:pt x="8497820" y="11620950"/>
                </a:lnTo>
                <a:lnTo>
                  <a:pt x="0" y="116209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2000"/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4" name="Freeform 4"/>
          <p:cNvSpPr/>
          <p:nvPr/>
        </p:nvSpPr>
        <p:spPr>
          <a:xfrm>
            <a:off x="10573079" y="400792"/>
            <a:ext cx="3482929" cy="4646486"/>
          </a:xfrm>
          <a:custGeom>
            <a:avLst/>
            <a:gdLst/>
            <a:ahLst/>
            <a:cxnLst/>
            <a:rect l="l" t="t" r="r" b="b"/>
            <a:pathLst>
              <a:path w="3482929" h="4646486">
                <a:moveTo>
                  <a:pt x="0" y="0"/>
                </a:moveTo>
                <a:lnTo>
                  <a:pt x="3482929" y="0"/>
                </a:lnTo>
                <a:lnTo>
                  <a:pt x="3482929" y="4646486"/>
                </a:lnTo>
                <a:lnTo>
                  <a:pt x="0" y="46464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5" name="Freeform 5"/>
          <p:cNvSpPr/>
          <p:nvPr/>
        </p:nvSpPr>
        <p:spPr>
          <a:xfrm>
            <a:off x="335391" y="400792"/>
            <a:ext cx="6198759" cy="4646486"/>
          </a:xfrm>
          <a:custGeom>
            <a:avLst/>
            <a:gdLst/>
            <a:ahLst/>
            <a:cxnLst/>
            <a:rect l="l" t="t" r="r" b="b"/>
            <a:pathLst>
              <a:path w="6198759" h="4646486">
                <a:moveTo>
                  <a:pt x="0" y="0"/>
                </a:moveTo>
                <a:lnTo>
                  <a:pt x="6198759" y="0"/>
                </a:lnTo>
                <a:lnTo>
                  <a:pt x="6198759" y="4646486"/>
                </a:lnTo>
                <a:lnTo>
                  <a:pt x="0" y="46464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6" name="Freeform 6"/>
          <p:cNvSpPr/>
          <p:nvPr/>
        </p:nvSpPr>
        <p:spPr>
          <a:xfrm>
            <a:off x="335391" y="5364415"/>
            <a:ext cx="6198759" cy="4646486"/>
          </a:xfrm>
          <a:custGeom>
            <a:avLst/>
            <a:gdLst/>
            <a:ahLst/>
            <a:cxnLst/>
            <a:rect l="l" t="t" r="r" b="b"/>
            <a:pathLst>
              <a:path w="6198759" h="4646486">
                <a:moveTo>
                  <a:pt x="0" y="0"/>
                </a:moveTo>
                <a:lnTo>
                  <a:pt x="6198759" y="0"/>
                </a:lnTo>
                <a:lnTo>
                  <a:pt x="6198759" y="4646486"/>
                </a:lnTo>
                <a:lnTo>
                  <a:pt x="0" y="46464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7" name="Freeform 7"/>
          <p:cNvSpPr/>
          <p:nvPr/>
        </p:nvSpPr>
        <p:spPr>
          <a:xfrm>
            <a:off x="6813925" y="5364415"/>
            <a:ext cx="3482929" cy="4646486"/>
          </a:xfrm>
          <a:custGeom>
            <a:avLst/>
            <a:gdLst/>
            <a:ahLst/>
            <a:cxnLst/>
            <a:rect l="l" t="t" r="r" b="b"/>
            <a:pathLst>
              <a:path w="3482929" h="4646486">
                <a:moveTo>
                  <a:pt x="0" y="0"/>
                </a:moveTo>
                <a:lnTo>
                  <a:pt x="3482929" y="0"/>
                </a:lnTo>
                <a:lnTo>
                  <a:pt x="3482929" y="4646486"/>
                </a:lnTo>
                <a:lnTo>
                  <a:pt x="0" y="46464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8" name="Freeform 8"/>
          <p:cNvSpPr/>
          <p:nvPr/>
        </p:nvSpPr>
        <p:spPr>
          <a:xfrm>
            <a:off x="6813925" y="400792"/>
            <a:ext cx="3482929" cy="4646486"/>
          </a:xfrm>
          <a:custGeom>
            <a:avLst/>
            <a:gdLst/>
            <a:ahLst/>
            <a:cxnLst/>
            <a:rect l="l" t="t" r="r" b="b"/>
            <a:pathLst>
              <a:path w="3482929" h="4646486">
                <a:moveTo>
                  <a:pt x="0" y="0"/>
                </a:moveTo>
                <a:lnTo>
                  <a:pt x="3482929" y="0"/>
                </a:lnTo>
                <a:lnTo>
                  <a:pt x="3482929" y="4646486"/>
                </a:lnTo>
                <a:lnTo>
                  <a:pt x="0" y="464648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9" name="Freeform 9"/>
          <p:cNvSpPr/>
          <p:nvPr/>
        </p:nvSpPr>
        <p:spPr>
          <a:xfrm>
            <a:off x="10615100" y="5364415"/>
            <a:ext cx="6974088" cy="4646486"/>
          </a:xfrm>
          <a:custGeom>
            <a:avLst/>
            <a:gdLst/>
            <a:ahLst/>
            <a:cxnLst/>
            <a:rect l="l" t="t" r="r" b="b"/>
            <a:pathLst>
              <a:path w="6974088" h="4646486">
                <a:moveTo>
                  <a:pt x="0" y="0"/>
                </a:moveTo>
                <a:lnTo>
                  <a:pt x="6974088" y="0"/>
                </a:lnTo>
                <a:lnTo>
                  <a:pt x="6974088" y="4646486"/>
                </a:lnTo>
                <a:lnTo>
                  <a:pt x="0" y="464648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grpSp>
        <p:nvGrpSpPr>
          <p:cNvPr id="10" name="Group 10"/>
          <p:cNvGrpSpPr/>
          <p:nvPr/>
        </p:nvGrpSpPr>
        <p:grpSpPr>
          <a:xfrm>
            <a:off x="13211814" y="400792"/>
            <a:ext cx="4654966" cy="3595042"/>
            <a:chOff x="0" y="0"/>
            <a:chExt cx="6206622" cy="4793390"/>
          </a:xfrm>
        </p:grpSpPr>
        <p:sp>
          <p:nvSpPr>
            <p:cNvPr id="11" name="Freeform 11"/>
            <p:cNvSpPr/>
            <p:nvPr/>
          </p:nvSpPr>
          <p:spPr>
            <a:xfrm rot="-5334899">
              <a:off x="103521" y="-63598"/>
              <a:ext cx="2044142" cy="2212874"/>
            </a:xfrm>
            <a:custGeom>
              <a:avLst/>
              <a:gdLst/>
              <a:ahLst/>
              <a:cxnLst/>
              <a:rect l="l" t="t" r="r" b="b"/>
              <a:pathLst>
                <a:path w="2044142" h="2212874">
                  <a:moveTo>
                    <a:pt x="0" y="0"/>
                  </a:moveTo>
                  <a:lnTo>
                    <a:pt x="2044142" y="0"/>
                  </a:lnTo>
                  <a:lnTo>
                    <a:pt x="2044142" y="2212874"/>
                  </a:lnTo>
                  <a:lnTo>
                    <a:pt x="0" y="2212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endParaRPr lang="de-A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722966" y="1542908"/>
              <a:ext cx="5483655" cy="325048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4894"/>
                </a:lnSpc>
              </a:pPr>
              <a:r>
                <a:rPr lang="en-US" sz="3495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Rundgang durch Rom und Zimmerbezug im Hotel Empire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2581566" y="-106611"/>
              <a:ext cx="3625056" cy="171619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692"/>
                </a:lnSpc>
              </a:pPr>
              <a:r>
                <a:rPr lang="en-US" sz="7637">
                  <a:solidFill>
                    <a:srgbClr val="000000"/>
                  </a:solidFill>
                  <a:latin typeface="Libra Serif Modern"/>
                  <a:ea typeface="Libra Serif Modern"/>
                  <a:cs typeface="Libra Serif Modern"/>
                  <a:sym typeface="Libra Serif Modern"/>
                </a:rPr>
                <a:t>Tag 01</a:t>
              </a:r>
            </a:p>
          </p:txBody>
        </p:sp>
      </p:grpSp>
      <p:sp>
        <p:nvSpPr>
          <p:cNvPr id="14" name="Freeform 14"/>
          <p:cNvSpPr/>
          <p:nvPr/>
        </p:nvSpPr>
        <p:spPr>
          <a:xfrm>
            <a:off x="5401037" y="9107344"/>
            <a:ext cx="2452038" cy="661840"/>
          </a:xfrm>
          <a:custGeom>
            <a:avLst/>
            <a:gdLst/>
            <a:ahLst/>
            <a:cxnLst/>
            <a:rect l="l" t="t" r="r" b="b"/>
            <a:pathLst>
              <a:path w="2452038" h="1025398">
                <a:moveTo>
                  <a:pt x="0" y="0"/>
                </a:moveTo>
                <a:lnTo>
                  <a:pt x="2452038" y="0"/>
                </a:lnTo>
                <a:lnTo>
                  <a:pt x="2452038" y="1025397"/>
                </a:lnTo>
                <a:lnTo>
                  <a:pt x="0" y="102539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5" name="TextBox 15"/>
          <p:cNvSpPr txBox="1"/>
          <p:nvPr/>
        </p:nvSpPr>
        <p:spPr>
          <a:xfrm>
            <a:off x="5638483" y="9258775"/>
            <a:ext cx="1977146" cy="661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37"/>
              </a:lnSpc>
            </a:pPr>
            <a:r>
              <a:rPr lang="en-US" sz="195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Spanische Treppe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803573" y="686545"/>
            <a:ext cx="9293759" cy="10621439"/>
          </a:xfrm>
          <a:custGeom>
            <a:avLst/>
            <a:gdLst/>
            <a:ahLst/>
            <a:cxnLst/>
            <a:rect l="l" t="t" r="r" b="b"/>
            <a:pathLst>
              <a:path w="9293759" h="10621439">
                <a:moveTo>
                  <a:pt x="0" y="0"/>
                </a:moveTo>
                <a:lnTo>
                  <a:pt x="9293759" y="0"/>
                </a:lnTo>
                <a:lnTo>
                  <a:pt x="9293759" y="10621439"/>
                </a:lnTo>
                <a:lnTo>
                  <a:pt x="0" y="106214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grpSp>
        <p:nvGrpSpPr>
          <p:cNvPr id="3" name="Group 3"/>
          <p:cNvGrpSpPr/>
          <p:nvPr/>
        </p:nvGrpSpPr>
        <p:grpSpPr>
          <a:xfrm>
            <a:off x="13211814" y="400792"/>
            <a:ext cx="4654966" cy="2356716"/>
            <a:chOff x="0" y="0"/>
            <a:chExt cx="6206622" cy="3142288"/>
          </a:xfrm>
        </p:grpSpPr>
        <p:sp>
          <p:nvSpPr>
            <p:cNvPr id="4" name="Freeform 4"/>
            <p:cNvSpPr/>
            <p:nvPr/>
          </p:nvSpPr>
          <p:spPr>
            <a:xfrm rot="-5334899">
              <a:off x="103521" y="-63598"/>
              <a:ext cx="2044142" cy="2212874"/>
            </a:xfrm>
            <a:custGeom>
              <a:avLst/>
              <a:gdLst/>
              <a:ahLst/>
              <a:cxnLst/>
              <a:rect l="l" t="t" r="r" b="b"/>
              <a:pathLst>
                <a:path w="2044142" h="2212874">
                  <a:moveTo>
                    <a:pt x="0" y="0"/>
                  </a:moveTo>
                  <a:lnTo>
                    <a:pt x="2044142" y="0"/>
                  </a:lnTo>
                  <a:lnTo>
                    <a:pt x="2044142" y="2212874"/>
                  </a:lnTo>
                  <a:lnTo>
                    <a:pt x="0" y="2212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de-A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722966" y="1542908"/>
              <a:ext cx="5483655" cy="15993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4894"/>
                </a:lnSpc>
              </a:pPr>
              <a:r>
                <a:rPr lang="en-US" sz="3495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Lateran, </a:t>
              </a:r>
            </a:p>
            <a:p>
              <a:pPr algn="r">
                <a:lnSpc>
                  <a:spcPts val="4894"/>
                </a:lnSpc>
              </a:pPr>
              <a:r>
                <a:rPr lang="en-US" sz="3495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Kolosseum ...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2581566" y="-106611"/>
              <a:ext cx="3625056" cy="17161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692"/>
                </a:lnSpc>
              </a:pPr>
              <a:r>
                <a:rPr lang="en-US" sz="7637">
                  <a:solidFill>
                    <a:srgbClr val="000000"/>
                  </a:solidFill>
                  <a:latin typeface="Libra Serif Modern"/>
                  <a:ea typeface="Libra Serif Modern"/>
                  <a:cs typeface="Libra Serif Modern"/>
                  <a:sym typeface="Libra Serif Modern"/>
                </a:rPr>
                <a:t>Tag 02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341038" y="400792"/>
            <a:ext cx="2806332" cy="3743855"/>
          </a:xfrm>
          <a:custGeom>
            <a:avLst/>
            <a:gdLst/>
            <a:ahLst/>
            <a:cxnLst/>
            <a:rect l="l" t="t" r="r" b="b"/>
            <a:pathLst>
              <a:path w="2806332" h="3743855">
                <a:moveTo>
                  <a:pt x="0" y="0"/>
                </a:moveTo>
                <a:lnTo>
                  <a:pt x="2806332" y="0"/>
                </a:lnTo>
                <a:lnTo>
                  <a:pt x="2806332" y="3743855"/>
                </a:lnTo>
                <a:lnTo>
                  <a:pt x="0" y="37438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EBA082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8" name="Freeform 8"/>
          <p:cNvSpPr/>
          <p:nvPr/>
        </p:nvSpPr>
        <p:spPr>
          <a:xfrm>
            <a:off x="3330385" y="400792"/>
            <a:ext cx="2806332" cy="3743855"/>
          </a:xfrm>
          <a:custGeom>
            <a:avLst/>
            <a:gdLst/>
            <a:ahLst/>
            <a:cxnLst/>
            <a:rect l="l" t="t" r="r" b="b"/>
            <a:pathLst>
              <a:path w="2806332" h="3743855">
                <a:moveTo>
                  <a:pt x="0" y="0"/>
                </a:moveTo>
                <a:lnTo>
                  <a:pt x="2806331" y="0"/>
                </a:lnTo>
                <a:lnTo>
                  <a:pt x="2806331" y="3743855"/>
                </a:lnTo>
                <a:lnTo>
                  <a:pt x="0" y="374385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95250" cap="sq">
            <a:solidFill>
              <a:srgbClr val="EBA082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9" name="Freeform 9"/>
          <p:cNvSpPr/>
          <p:nvPr/>
        </p:nvSpPr>
        <p:spPr>
          <a:xfrm rot="-5462644">
            <a:off x="6974070" y="-238157"/>
            <a:ext cx="3717049" cy="4958820"/>
          </a:xfrm>
          <a:custGeom>
            <a:avLst/>
            <a:gdLst/>
            <a:ahLst/>
            <a:cxnLst/>
            <a:rect l="l" t="t" r="r" b="b"/>
            <a:pathLst>
              <a:path w="3717049" h="4958820">
                <a:moveTo>
                  <a:pt x="0" y="0"/>
                </a:moveTo>
                <a:lnTo>
                  <a:pt x="3717048" y="0"/>
                </a:lnTo>
                <a:lnTo>
                  <a:pt x="3717048" y="4958819"/>
                </a:lnTo>
                <a:lnTo>
                  <a:pt x="0" y="49588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EBA082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0" name="Freeform 10"/>
          <p:cNvSpPr/>
          <p:nvPr/>
        </p:nvSpPr>
        <p:spPr>
          <a:xfrm>
            <a:off x="341038" y="4343480"/>
            <a:ext cx="5795678" cy="4344343"/>
          </a:xfrm>
          <a:custGeom>
            <a:avLst/>
            <a:gdLst/>
            <a:ahLst/>
            <a:cxnLst/>
            <a:rect l="l" t="t" r="r" b="b"/>
            <a:pathLst>
              <a:path w="5795678" h="4344343">
                <a:moveTo>
                  <a:pt x="0" y="0"/>
                </a:moveTo>
                <a:lnTo>
                  <a:pt x="5795678" y="0"/>
                </a:lnTo>
                <a:lnTo>
                  <a:pt x="5795678" y="4344343"/>
                </a:lnTo>
                <a:lnTo>
                  <a:pt x="0" y="434434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95250" cap="sq">
            <a:solidFill>
              <a:srgbClr val="EBA082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1" name="Freeform 11"/>
          <p:cNvSpPr/>
          <p:nvPr/>
        </p:nvSpPr>
        <p:spPr>
          <a:xfrm>
            <a:off x="6319731" y="4392003"/>
            <a:ext cx="2548853" cy="4295820"/>
          </a:xfrm>
          <a:custGeom>
            <a:avLst/>
            <a:gdLst/>
            <a:ahLst/>
            <a:cxnLst/>
            <a:rect l="l" t="t" r="r" b="b"/>
            <a:pathLst>
              <a:path w="2548853" h="4295820">
                <a:moveTo>
                  <a:pt x="0" y="0"/>
                </a:moveTo>
                <a:lnTo>
                  <a:pt x="2548853" y="0"/>
                </a:lnTo>
                <a:lnTo>
                  <a:pt x="2548853" y="4295820"/>
                </a:lnTo>
                <a:lnTo>
                  <a:pt x="0" y="429582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95250" cap="sq">
            <a:solidFill>
              <a:srgbClr val="EBA082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grpSp>
        <p:nvGrpSpPr>
          <p:cNvPr id="12" name="Group 12"/>
          <p:cNvGrpSpPr/>
          <p:nvPr/>
        </p:nvGrpSpPr>
        <p:grpSpPr>
          <a:xfrm>
            <a:off x="4119958" y="3830781"/>
            <a:ext cx="3370227" cy="1025398"/>
            <a:chOff x="0" y="0"/>
            <a:chExt cx="4493636" cy="1367197"/>
          </a:xfrm>
        </p:grpSpPr>
        <p:sp>
          <p:nvSpPr>
            <p:cNvPr id="13" name="Freeform 13"/>
            <p:cNvSpPr/>
            <p:nvPr/>
          </p:nvSpPr>
          <p:spPr>
            <a:xfrm>
              <a:off x="612126" y="0"/>
              <a:ext cx="3269384" cy="1367197"/>
            </a:xfrm>
            <a:custGeom>
              <a:avLst/>
              <a:gdLst/>
              <a:ahLst/>
              <a:cxnLst/>
              <a:rect l="l" t="t" r="r" b="b"/>
              <a:pathLst>
                <a:path w="3269384" h="1367197">
                  <a:moveTo>
                    <a:pt x="0" y="0"/>
                  </a:moveTo>
                  <a:lnTo>
                    <a:pt x="3269384" y="0"/>
                  </a:lnTo>
                  <a:lnTo>
                    <a:pt x="3269384" y="1367197"/>
                  </a:lnTo>
                  <a:lnTo>
                    <a:pt x="0" y="13671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de-AT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167071"/>
              <a:ext cx="4493636" cy="9854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40"/>
                </a:lnSpc>
              </a:pPr>
              <a:r>
                <a:rPr lang="en-US" sz="2171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Bischof </a:t>
              </a:r>
            </a:p>
            <a:p>
              <a:pPr algn="ctr">
                <a:lnSpc>
                  <a:spcPts val="3040"/>
                </a:lnSpc>
                <a:spcBef>
                  <a:spcPct val="0"/>
                </a:spcBef>
              </a:pPr>
              <a:r>
                <a:rPr lang="en-US" sz="2171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Manfred Scheuer</a:t>
              </a:r>
            </a:p>
          </p:txBody>
        </p:sp>
      </p:grpSp>
      <p:sp>
        <p:nvSpPr>
          <p:cNvPr id="15" name="Freeform 15"/>
          <p:cNvSpPr/>
          <p:nvPr/>
        </p:nvSpPr>
        <p:spPr>
          <a:xfrm>
            <a:off x="9049559" y="4392003"/>
            <a:ext cx="5608109" cy="4295820"/>
          </a:xfrm>
          <a:custGeom>
            <a:avLst/>
            <a:gdLst/>
            <a:ahLst/>
            <a:cxnLst/>
            <a:rect l="l" t="t" r="r" b="b"/>
            <a:pathLst>
              <a:path w="5608109" h="4295820">
                <a:moveTo>
                  <a:pt x="0" y="0"/>
                </a:moveTo>
                <a:lnTo>
                  <a:pt x="5608109" y="0"/>
                </a:lnTo>
                <a:lnTo>
                  <a:pt x="5608109" y="4295820"/>
                </a:lnTo>
                <a:lnTo>
                  <a:pt x="0" y="429582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066" r="-1066"/>
            </a:stretch>
          </a:blipFill>
          <a:ln w="95250" cap="sq">
            <a:solidFill>
              <a:srgbClr val="EBA082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6" name="Freeform 16"/>
          <p:cNvSpPr/>
          <p:nvPr/>
        </p:nvSpPr>
        <p:spPr>
          <a:xfrm>
            <a:off x="14838643" y="4412548"/>
            <a:ext cx="3154656" cy="4275275"/>
          </a:xfrm>
          <a:custGeom>
            <a:avLst/>
            <a:gdLst/>
            <a:ahLst/>
            <a:cxnLst/>
            <a:rect l="l" t="t" r="r" b="b"/>
            <a:pathLst>
              <a:path w="3154656" h="4275275">
                <a:moveTo>
                  <a:pt x="0" y="0"/>
                </a:moveTo>
                <a:lnTo>
                  <a:pt x="3154656" y="0"/>
                </a:lnTo>
                <a:lnTo>
                  <a:pt x="3154656" y="4275275"/>
                </a:lnTo>
                <a:lnTo>
                  <a:pt x="0" y="427527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821" r="-821"/>
            </a:stretch>
          </a:blipFill>
          <a:ln w="95250" cap="sq">
            <a:solidFill>
              <a:srgbClr val="EBA082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057202" y="-728324"/>
            <a:ext cx="8852007" cy="3408023"/>
          </a:xfrm>
          <a:custGeom>
            <a:avLst/>
            <a:gdLst/>
            <a:ahLst/>
            <a:cxnLst/>
            <a:rect l="l" t="t" r="r" b="b"/>
            <a:pathLst>
              <a:path w="8852007" h="3408023">
                <a:moveTo>
                  <a:pt x="0" y="0"/>
                </a:moveTo>
                <a:lnTo>
                  <a:pt x="8852007" y="0"/>
                </a:lnTo>
                <a:lnTo>
                  <a:pt x="8852007" y="3408023"/>
                </a:lnTo>
                <a:lnTo>
                  <a:pt x="0" y="34080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3" name="Freeform 3"/>
          <p:cNvSpPr/>
          <p:nvPr/>
        </p:nvSpPr>
        <p:spPr>
          <a:xfrm>
            <a:off x="-2692353" y="3339593"/>
            <a:ext cx="8303338" cy="9489529"/>
          </a:xfrm>
          <a:custGeom>
            <a:avLst/>
            <a:gdLst/>
            <a:ahLst/>
            <a:cxnLst/>
            <a:rect l="l" t="t" r="r" b="b"/>
            <a:pathLst>
              <a:path w="8303338" h="9489529">
                <a:moveTo>
                  <a:pt x="0" y="0"/>
                </a:moveTo>
                <a:lnTo>
                  <a:pt x="8303338" y="0"/>
                </a:lnTo>
                <a:lnTo>
                  <a:pt x="8303338" y="9489529"/>
                </a:lnTo>
                <a:lnTo>
                  <a:pt x="0" y="94895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4" name="Freeform 4"/>
          <p:cNvSpPr/>
          <p:nvPr/>
        </p:nvSpPr>
        <p:spPr>
          <a:xfrm>
            <a:off x="236193" y="373395"/>
            <a:ext cx="3459484" cy="4615209"/>
          </a:xfrm>
          <a:custGeom>
            <a:avLst/>
            <a:gdLst/>
            <a:ahLst/>
            <a:cxnLst/>
            <a:rect l="l" t="t" r="r" b="b"/>
            <a:pathLst>
              <a:path w="3459484" h="4615209">
                <a:moveTo>
                  <a:pt x="0" y="0"/>
                </a:moveTo>
                <a:lnTo>
                  <a:pt x="3459483" y="0"/>
                </a:lnTo>
                <a:lnTo>
                  <a:pt x="3459483" y="4615208"/>
                </a:lnTo>
                <a:lnTo>
                  <a:pt x="0" y="46152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5" name="Freeform 5"/>
          <p:cNvSpPr/>
          <p:nvPr/>
        </p:nvSpPr>
        <p:spPr>
          <a:xfrm>
            <a:off x="236193" y="5312140"/>
            <a:ext cx="3459484" cy="4615209"/>
          </a:xfrm>
          <a:custGeom>
            <a:avLst/>
            <a:gdLst/>
            <a:ahLst/>
            <a:cxnLst/>
            <a:rect l="l" t="t" r="r" b="b"/>
            <a:pathLst>
              <a:path w="3459484" h="4615209">
                <a:moveTo>
                  <a:pt x="0" y="0"/>
                </a:moveTo>
                <a:lnTo>
                  <a:pt x="3459483" y="0"/>
                </a:lnTo>
                <a:lnTo>
                  <a:pt x="3459483" y="4615209"/>
                </a:lnTo>
                <a:lnTo>
                  <a:pt x="0" y="461520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6" name="Freeform 6"/>
          <p:cNvSpPr/>
          <p:nvPr/>
        </p:nvSpPr>
        <p:spPr>
          <a:xfrm>
            <a:off x="3986435" y="400792"/>
            <a:ext cx="3438947" cy="4587812"/>
          </a:xfrm>
          <a:custGeom>
            <a:avLst/>
            <a:gdLst/>
            <a:ahLst/>
            <a:cxnLst/>
            <a:rect l="l" t="t" r="r" b="b"/>
            <a:pathLst>
              <a:path w="3438947" h="4587812">
                <a:moveTo>
                  <a:pt x="0" y="0"/>
                </a:moveTo>
                <a:lnTo>
                  <a:pt x="3438947" y="0"/>
                </a:lnTo>
                <a:lnTo>
                  <a:pt x="3438947" y="4587811"/>
                </a:lnTo>
                <a:lnTo>
                  <a:pt x="0" y="458781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7" name="Freeform 7"/>
          <p:cNvSpPr/>
          <p:nvPr/>
        </p:nvSpPr>
        <p:spPr>
          <a:xfrm>
            <a:off x="7720657" y="400792"/>
            <a:ext cx="6120482" cy="4587812"/>
          </a:xfrm>
          <a:custGeom>
            <a:avLst/>
            <a:gdLst/>
            <a:ahLst/>
            <a:cxnLst/>
            <a:rect l="l" t="t" r="r" b="b"/>
            <a:pathLst>
              <a:path w="6120482" h="4587812">
                <a:moveTo>
                  <a:pt x="0" y="0"/>
                </a:moveTo>
                <a:lnTo>
                  <a:pt x="6120482" y="0"/>
                </a:lnTo>
                <a:lnTo>
                  <a:pt x="6120482" y="4587811"/>
                </a:lnTo>
                <a:lnTo>
                  <a:pt x="0" y="45878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grpSp>
        <p:nvGrpSpPr>
          <p:cNvPr id="8" name="Group 8"/>
          <p:cNvGrpSpPr/>
          <p:nvPr/>
        </p:nvGrpSpPr>
        <p:grpSpPr>
          <a:xfrm>
            <a:off x="13211814" y="400792"/>
            <a:ext cx="4654966" cy="2356716"/>
            <a:chOff x="0" y="0"/>
            <a:chExt cx="6206622" cy="3142288"/>
          </a:xfrm>
        </p:grpSpPr>
        <p:sp>
          <p:nvSpPr>
            <p:cNvPr id="9" name="Freeform 9"/>
            <p:cNvSpPr/>
            <p:nvPr/>
          </p:nvSpPr>
          <p:spPr>
            <a:xfrm rot="-5334899">
              <a:off x="103521" y="-63598"/>
              <a:ext cx="2044142" cy="2212874"/>
            </a:xfrm>
            <a:custGeom>
              <a:avLst/>
              <a:gdLst/>
              <a:ahLst/>
              <a:cxnLst/>
              <a:rect l="l" t="t" r="r" b="b"/>
              <a:pathLst>
                <a:path w="2044142" h="2212874">
                  <a:moveTo>
                    <a:pt x="0" y="0"/>
                  </a:moveTo>
                  <a:lnTo>
                    <a:pt x="2044142" y="0"/>
                  </a:lnTo>
                  <a:lnTo>
                    <a:pt x="2044142" y="2212874"/>
                  </a:lnTo>
                  <a:lnTo>
                    <a:pt x="0" y="2212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de-A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22966" y="1542908"/>
              <a:ext cx="5483655" cy="15993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4894"/>
                </a:lnSpc>
              </a:pPr>
              <a:r>
                <a:rPr lang="en-US" sz="3495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... Santa Croce ...</a:t>
              </a:r>
            </a:p>
            <a:p>
              <a:pPr algn="r">
                <a:lnSpc>
                  <a:spcPts val="4894"/>
                </a:lnSpc>
              </a:pPr>
              <a:endParaRPr lang="en-US" sz="349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2581566" y="-106611"/>
              <a:ext cx="3625056" cy="17161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692"/>
                </a:lnSpc>
              </a:pPr>
              <a:r>
                <a:rPr lang="en-US" sz="7637">
                  <a:solidFill>
                    <a:srgbClr val="000000"/>
                  </a:solidFill>
                  <a:latin typeface="Libra Serif Modern"/>
                  <a:ea typeface="Libra Serif Modern"/>
                  <a:cs typeface="Libra Serif Modern"/>
                  <a:sym typeface="Libra Serif Modern"/>
                </a:rPr>
                <a:t>Tag 02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3986435" y="5312140"/>
            <a:ext cx="6157032" cy="4615209"/>
          </a:xfrm>
          <a:custGeom>
            <a:avLst/>
            <a:gdLst/>
            <a:ahLst/>
            <a:cxnLst/>
            <a:rect l="l" t="t" r="r" b="b"/>
            <a:pathLst>
              <a:path w="6157032" h="4615209">
                <a:moveTo>
                  <a:pt x="0" y="0"/>
                </a:moveTo>
                <a:lnTo>
                  <a:pt x="6157032" y="0"/>
                </a:lnTo>
                <a:lnTo>
                  <a:pt x="6157032" y="4615209"/>
                </a:lnTo>
                <a:lnTo>
                  <a:pt x="0" y="461520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 w="95250" cap="sq">
            <a:solidFill>
              <a:srgbClr val="A2B29B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grpSp>
        <p:nvGrpSpPr>
          <p:cNvPr id="13" name="Group 13"/>
          <p:cNvGrpSpPr/>
          <p:nvPr/>
        </p:nvGrpSpPr>
        <p:grpSpPr>
          <a:xfrm>
            <a:off x="9292013" y="5143500"/>
            <a:ext cx="6247284" cy="5469766"/>
            <a:chOff x="0" y="0"/>
            <a:chExt cx="8329712" cy="7293022"/>
          </a:xfrm>
        </p:grpSpPr>
        <p:sp>
          <p:nvSpPr>
            <p:cNvPr id="14" name="Freeform 14"/>
            <p:cNvSpPr/>
            <p:nvPr/>
          </p:nvSpPr>
          <p:spPr>
            <a:xfrm rot="9751338">
              <a:off x="654102" y="928941"/>
              <a:ext cx="7021507" cy="5435140"/>
            </a:xfrm>
            <a:custGeom>
              <a:avLst/>
              <a:gdLst/>
              <a:ahLst/>
              <a:cxnLst/>
              <a:rect l="l" t="t" r="r" b="b"/>
              <a:pathLst>
                <a:path w="7021507" h="5435140">
                  <a:moveTo>
                    <a:pt x="0" y="0"/>
                  </a:moveTo>
                  <a:lnTo>
                    <a:pt x="7021508" y="0"/>
                  </a:lnTo>
                  <a:lnTo>
                    <a:pt x="7021508" y="5435140"/>
                  </a:lnTo>
                  <a:lnTo>
                    <a:pt x="0" y="54351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de-AT"/>
            </a:p>
          </p:txBody>
        </p:sp>
        <p:sp>
          <p:nvSpPr>
            <p:cNvPr id="15" name="TextBox 15"/>
            <p:cNvSpPr txBox="1"/>
            <p:nvPr/>
          </p:nvSpPr>
          <p:spPr>
            <a:xfrm rot="-1102620">
              <a:off x="1619986" y="2933895"/>
              <a:ext cx="5580984" cy="25602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4"/>
                </a:lnSpc>
                <a:spcBef>
                  <a:spcPct val="0"/>
                </a:spcBef>
              </a:pPr>
              <a:r>
                <a:rPr lang="en-US" sz="2231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“Am meisten hat mir die Gemeinschaft gefallen, die man zwischen ALLEN Minis hatte und dass man sehr viele nette Menschen kennenlernen durfte!”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8275325" flipH="1">
            <a:off x="-1191183" y="-3832734"/>
            <a:ext cx="9930405" cy="9309754"/>
          </a:xfrm>
          <a:custGeom>
            <a:avLst/>
            <a:gdLst/>
            <a:ahLst/>
            <a:cxnLst/>
            <a:rect l="l" t="t" r="r" b="b"/>
            <a:pathLst>
              <a:path w="9930405" h="9309754">
                <a:moveTo>
                  <a:pt x="9930405" y="0"/>
                </a:moveTo>
                <a:lnTo>
                  <a:pt x="0" y="0"/>
                </a:lnTo>
                <a:lnTo>
                  <a:pt x="0" y="9309755"/>
                </a:lnTo>
                <a:lnTo>
                  <a:pt x="9930405" y="9309755"/>
                </a:lnTo>
                <a:lnTo>
                  <a:pt x="9930405" y="0"/>
                </a:lnTo>
                <a:close/>
              </a:path>
            </a:pathLst>
          </a:custGeom>
          <a:blipFill>
            <a:blip r:embed="rId2">
              <a:alphaModFix amt="68000"/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3" name="Freeform 3"/>
          <p:cNvSpPr/>
          <p:nvPr/>
        </p:nvSpPr>
        <p:spPr>
          <a:xfrm rot="-3704867">
            <a:off x="10138748" y="6094474"/>
            <a:ext cx="9930405" cy="9309754"/>
          </a:xfrm>
          <a:custGeom>
            <a:avLst/>
            <a:gdLst/>
            <a:ahLst/>
            <a:cxnLst/>
            <a:rect l="l" t="t" r="r" b="b"/>
            <a:pathLst>
              <a:path w="9930405" h="9309754">
                <a:moveTo>
                  <a:pt x="0" y="0"/>
                </a:moveTo>
                <a:lnTo>
                  <a:pt x="9930404" y="0"/>
                </a:lnTo>
                <a:lnTo>
                  <a:pt x="9930404" y="9309755"/>
                </a:lnTo>
                <a:lnTo>
                  <a:pt x="0" y="93097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8000"/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grpSp>
        <p:nvGrpSpPr>
          <p:cNvPr id="4" name="Group 4"/>
          <p:cNvGrpSpPr/>
          <p:nvPr/>
        </p:nvGrpSpPr>
        <p:grpSpPr>
          <a:xfrm>
            <a:off x="13211814" y="400792"/>
            <a:ext cx="4654966" cy="2356716"/>
            <a:chOff x="0" y="0"/>
            <a:chExt cx="6206622" cy="3142288"/>
          </a:xfrm>
        </p:grpSpPr>
        <p:sp>
          <p:nvSpPr>
            <p:cNvPr id="5" name="Freeform 5"/>
            <p:cNvSpPr/>
            <p:nvPr/>
          </p:nvSpPr>
          <p:spPr>
            <a:xfrm rot="-5334899">
              <a:off x="103521" y="-63598"/>
              <a:ext cx="2044142" cy="2212874"/>
            </a:xfrm>
            <a:custGeom>
              <a:avLst/>
              <a:gdLst/>
              <a:ahLst/>
              <a:cxnLst/>
              <a:rect l="l" t="t" r="r" b="b"/>
              <a:pathLst>
                <a:path w="2044142" h="2212874">
                  <a:moveTo>
                    <a:pt x="0" y="0"/>
                  </a:moveTo>
                  <a:lnTo>
                    <a:pt x="2044142" y="0"/>
                  </a:lnTo>
                  <a:lnTo>
                    <a:pt x="2044142" y="2212874"/>
                  </a:lnTo>
                  <a:lnTo>
                    <a:pt x="0" y="2212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de-AT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22966" y="1542908"/>
              <a:ext cx="5483655" cy="15993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4894"/>
                </a:lnSpc>
              </a:pPr>
              <a:r>
                <a:rPr lang="en-US" sz="3495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... Petersplatz -   Papstaudienz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2581566" y="-106611"/>
              <a:ext cx="3625056" cy="17161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692"/>
                </a:lnSpc>
              </a:pPr>
              <a:r>
                <a:rPr lang="en-US" sz="7637">
                  <a:solidFill>
                    <a:srgbClr val="000000"/>
                  </a:solidFill>
                  <a:latin typeface="Libra Serif Modern"/>
                  <a:ea typeface="Libra Serif Modern"/>
                  <a:cs typeface="Libra Serif Modern"/>
                  <a:sym typeface="Libra Serif Modern"/>
                </a:rPr>
                <a:t>Tag 02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333662" y="5265133"/>
            <a:ext cx="6206407" cy="4652219"/>
          </a:xfrm>
          <a:custGeom>
            <a:avLst/>
            <a:gdLst/>
            <a:ahLst/>
            <a:cxnLst/>
            <a:rect l="l" t="t" r="r" b="b"/>
            <a:pathLst>
              <a:path w="6206407" h="4652219">
                <a:moveTo>
                  <a:pt x="0" y="0"/>
                </a:moveTo>
                <a:lnTo>
                  <a:pt x="6206407" y="0"/>
                </a:lnTo>
                <a:lnTo>
                  <a:pt x="6206407" y="4652219"/>
                </a:lnTo>
                <a:lnTo>
                  <a:pt x="0" y="46522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2" r="-32"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9" name="Freeform 9"/>
          <p:cNvSpPr/>
          <p:nvPr/>
        </p:nvSpPr>
        <p:spPr>
          <a:xfrm>
            <a:off x="13180757" y="5278427"/>
            <a:ext cx="3487226" cy="4652219"/>
          </a:xfrm>
          <a:custGeom>
            <a:avLst/>
            <a:gdLst/>
            <a:ahLst/>
            <a:cxnLst/>
            <a:rect l="l" t="t" r="r" b="b"/>
            <a:pathLst>
              <a:path w="3487226" h="4652219">
                <a:moveTo>
                  <a:pt x="0" y="0"/>
                </a:moveTo>
                <a:lnTo>
                  <a:pt x="3487226" y="0"/>
                </a:lnTo>
                <a:lnTo>
                  <a:pt x="3487226" y="4652219"/>
                </a:lnTo>
                <a:lnTo>
                  <a:pt x="0" y="465221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0" name="Freeform 10"/>
          <p:cNvSpPr/>
          <p:nvPr/>
        </p:nvSpPr>
        <p:spPr>
          <a:xfrm>
            <a:off x="333662" y="400792"/>
            <a:ext cx="6206407" cy="4652219"/>
          </a:xfrm>
          <a:custGeom>
            <a:avLst/>
            <a:gdLst/>
            <a:ahLst/>
            <a:cxnLst/>
            <a:rect l="l" t="t" r="r" b="b"/>
            <a:pathLst>
              <a:path w="6206407" h="4652219">
                <a:moveTo>
                  <a:pt x="0" y="0"/>
                </a:moveTo>
                <a:lnTo>
                  <a:pt x="6206407" y="0"/>
                </a:lnTo>
                <a:lnTo>
                  <a:pt x="6206407" y="4652219"/>
                </a:lnTo>
                <a:lnTo>
                  <a:pt x="0" y="46522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1" name="Freeform 11"/>
          <p:cNvSpPr/>
          <p:nvPr/>
        </p:nvSpPr>
        <p:spPr>
          <a:xfrm>
            <a:off x="6758723" y="400792"/>
            <a:ext cx="6202959" cy="4652219"/>
          </a:xfrm>
          <a:custGeom>
            <a:avLst/>
            <a:gdLst/>
            <a:ahLst/>
            <a:cxnLst/>
            <a:rect l="l" t="t" r="r" b="b"/>
            <a:pathLst>
              <a:path w="6202959" h="4652219">
                <a:moveTo>
                  <a:pt x="0" y="0"/>
                </a:moveTo>
                <a:lnTo>
                  <a:pt x="6202959" y="0"/>
                </a:lnTo>
                <a:lnTo>
                  <a:pt x="6202959" y="4652219"/>
                </a:lnTo>
                <a:lnTo>
                  <a:pt x="0" y="46522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2" name="Freeform 12"/>
          <p:cNvSpPr/>
          <p:nvPr/>
        </p:nvSpPr>
        <p:spPr>
          <a:xfrm>
            <a:off x="6758723" y="5278427"/>
            <a:ext cx="6202959" cy="4652219"/>
          </a:xfrm>
          <a:custGeom>
            <a:avLst/>
            <a:gdLst/>
            <a:ahLst/>
            <a:cxnLst/>
            <a:rect l="l" t="t" r="r" b="b"/>
            <a:pathLst>
              <a:path w="6202959" h="4652219">
                <a:moveTo>
                  <a:pt x="0" y="0"/>
                </a:moveTo>
                <a:lnTo>
                  <a:pt x="6202959" y="0"/>
                </a:lnTo>
                <a:lnTo>
                  <a:pt x="6202959" y="4652219"/>
                </a:lnTo>
                <a:lnTo>
                  <a:pt x="0" y="465221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95250" cap="sq">
            <a:solidFill>
              <a:srgbClr val="E5B196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3" name="Freeform 13"/>
          <p:cNvSpPr/>
          <p:nvPr/>
        </p:nvSpPr>
        <p:spPr>
          <a:xfrm rot="1240823">
            <a:off x="12807960" y="3283507"/>
            <a:ext cx="4644478" cy="3595152"/>
          </a:xfrm>
          <a:custGeom>
            <a:avLst/>
            <a:gdLst/>
            <a:ahLst/>
            <a:cxnLst/>
            <a:rect l="l" t="t" r="r" b="b"/>
            <a:pathLst>
              <a:path w="4644478" h="3595152">
                <a:moveTo>
                  <a:pt x="0" y="0"/>
                </a:moveTo>
                <a:lnTo>
                  <a:pt x="4644477" y="0"/>
                </a:lnTo>
                <a:lnTo>
                  <a:pt x="4644477" y="3595152"/>
                </a:lnTo>
                <a:lnTo>
                  <a:pt x="0" y="359515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4" name="TextBox 14"/>
          <p:cNvSpPr txBox="1"/>
          <p:nvPr/>
        </p:nvSpPr>
        <p:spPr>
          <a:xfrm rot="1608532">
            <a:off x="13215227" y="4171722"/>
            <a:ext cx="4185738" cy="1150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4"/>
              </a:lnSpc>
              <a:spcBef>
                <a:spcPct val="0"/>
              </a:spcBef>
            </a:pPr>
            <a:r>
              <a:rPr lang="en-US" sz="2231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“Ich fand die Papstaudienz mit 35.000 Minis sehr beeindruckend!”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792976" y="5622984"/>
            <a:ext cx="23951847" cy="6916096"/>
          </a:xfrm>
          <a:custGeom>
            <a:avLst/>
            <a:gdLst/>
            <a:ahLst/>
            <a:cxnLst/>
            <a:rect l="l" t="t" r="r" b="b"/>
            <a:pathLst>
              <a:path w="23951847" h="6916096">
                <a:moveTo>
                  <a:pt x="0" y="0"/>
                </a:moveTo>
                <a:lnTo>
                  <a:pt x="23951847" y="0"/>
                </a:lnTo>
                <a:lnTo>
                  <a:pt x="23951847" y="6916096"/>
                </a:lnTo>
                <a:lnTo>
                  <a:pt x="0" y="69160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7000"/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3" name="Freeform 3"/>
          <p:cNvSpPr/>
          <p:nvPr/>
        </p:nvSpPr>
        <p:spPr>
          <a:xfrm rot="-5334899">
            <a:off x="12987485" y="1764714"/>
            <a:ext cx="1533107" cy="1659655"/>
          </a:xfrm>
          <a:custGeom>
            <a:avLst/>
            <a:gdLst/>
            <a:ahLst/>
            <a:cxnLst/>
            <a:rect l="l" t="t" r="r" b="b"/>
            <a:pathLst>
              <a:path w="1533107" h="1659655">
                <a:moveTo>
                  <a:pt x="0" y="0"/>
                </a:moveTo>
                <a:lnTo>
                  <a:pt x="1533107" y="0"/>
                </a:lnTo>
                <a:lnTo>
                  <a:pt x="1533107" y="1659655"/>
                </a:lnTo>
                <a:lnTo>
                  <a:pt x="0" y="16596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4" name="Freeform 4"/>
          <p:cNvSpPr/>
          <p:nvPr/>
        </p:nvSpPr>
        <p:spPr>
          <a:xfrm>
            <a:off x="327503" y="400792"/>
            <a:ext cx="3555055" cy="4742708"/>
          </a:xfrm>
          <a:custGeom>
            <a:avLst/>
            <a:gdLst/>
            <a:ahLst/>
            <a:cxnLst/>
            <a:rect l="l" t="t" r="r" b="b"/>
            <a:pathLst>
              <a:path w="3555055" h="4742708">
                <a:moveTo>
                  <a:pt x="0" y="0"/>
                </a:moveTo>
                <a:lnTo>
                  <a:pt x="3555055" y="0"/>
                </a:lnTo>
                <a:lnTo>
                  <a:pt x="3555055" y="4742708"/>
                </a:lnTo>
                <a:lnTo>
                  <a:pt x="0" y="47427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5" name="Freeform 5"/>
          <p:cNvSpPr/>
          <p:nvPr/>
        </p:nvSpPr>
        <p:spPr>
          <a:xfrm>
            <a:off x="4115685" y="400792"/>
            <a:ext cx="6323611" cy="4742708"/>
          </a:xfrm>
          <a:custGeom>
            <a:avLst/>
            <a:gdLst/>
            <a:ahLst/>
            <a:cxnLst/>
            <a:rect l="l" t="t" r="r" b="b"/>
            <a:pathLst>
              <a:path w="6323611" h="4742708">
                <a:moveTo>
                  <a:pt x="0" y="0"/>
                </a:moveTo>
                <a:lnTo>
                  <a:pt x="6323611" y="0"/>
                </a:lnTo>
                <a:lnTo>
                  <a:pt x="6323611" y="4742708"/>
                </a:lnTo>
                <a:lnTo>
                  <a:pt x="0" y="47427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6" name="Freeform 6"/>
          <p:cNvSpPr/>
          <p:nvPr/>
        </p:nvSpPr>
        <p:spPr>
          <a:xfrm>
            <a:off x="327503" y="5341561"/>
            <a:ext cx="6206690" cy="4652431"/>
          </a:xfrm>
          <a:custGeom>
            <a:avLst/>
            <a:gdLst/>
            <a:ahLst/>
            <a:cxnLst/>
            <a:rect l="l" t="t" r="r" b="b"/>
            <a:pathLst>
              <a:path w="6206690" h="4652431">
                <a:moveTo>
                  <a:pt x="0" y="0"/>
                </a:moveTo>
                <a:lnTo>
                  <a:pt x="6206689" y="0"/>
                </a:lnTo>
                <a:lnTo>
                  <a:pt x="6206689" y="4652431"/>
                </a:lnTo>
                <a:lnTo>
                  <a:pt x="0" y="465243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7" name="Freeform 7"/>
          <p:cNvSpPr/>
          <p:nvPr/>
        </p:nvSpPr>
        <p:spPr>
          <a:xfrm>
            <a:off x="6741651" y="5370417"/>
            <a:ext cx="6168193" cy="4623575"/>
          </a:xfrm>
          <a:custGeom>
            <a:avLst/>
            <a:gdLst/>
            <a:ahLst/>
            <a:cxnLst/>
            <a:rect l="l" t="t" r="r" b="b"/>
            <a:pathLst>
              <a:path w="6168193" h="4623575">
                <a:moveTo>
                  <a:pt x="0" y="0"/>
                </a:moveTo>
                <a:lnTo>
                  <a:pt x="6168193" y="0"/>
                </a:lnTo>
                <a:lnTo>
                  <a:pt x="6168193" y="4623575"/>
                </a:lnTo>
                <a:lnTo>
                  <a:pt x="0" y="46235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8" name="Freeform 8"/>
          <p:cNvSpPr/>
          <p:nvPr/>
        </p:nvSpPr>
        <p:spPr>
          <a:xfrm>
            <a:off x="13119394" y="6631440"/>
            <a:ext cx="2521914" cy="3362552"/>
          </a:xfrm>
          <a:custGeom>
            <a:avLst/>
            <a:gdLst/>
            <a:ahLst/>
            <a:cxnLst/>
            <a:rect l="l" t="t" r="r" b="b"/>
            <a:pathLst>
              <a:path w="2521914" h="3362552">
                <a:moveTo>
                  <a:pt x="0" y="0"/>
                </a:moveTo>
                <a:lnTo>
                  <a:pt x="2521915" y="0"/>
                </a:lnTo>
                <a:lnTo>
                  <a:pt x="2521915" y="3362552"/>
                </a:lnTo>
                <a:lnTo>
                  <a:pt x="0" y="33625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9" name="TextBox 9"/>
          <p:cNvSpPr txBox="1"/>
          <p:nvPr/>
        </p:nvSpPr>
        <p:spPr>
          <a:xfrm>
            <a:off x="13754039" y="1541304"/>
            <a:ext cx="4112742" cy="1835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894"/>
              </a:lnSpc>
            </a:pPr>
            <a:r>
              <a:rPr lang="en-US" sz="349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OÖ Gottesdienst in St. Maria degli Angeli e Martiri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147988" y="277971"/>
            <a:ext cx="2718792" cy="13299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92"/>
              </a:lnSpc>
            </a:pPr>
            <a:r>
              <a:rPr lang="en-US" sz="7637">
                <a:solidFill>
                  <a:srgbClr val="000000"/>
                </a:solidFill>
                <a:latin typeface="Libra Serif Modern"/>
                <a:ea typeface="Libra Serif Modern"/>
                <a:cs typeface="Libra Serif Modern"/>
                <a:sym typeface="Libra Serif Modern"/>
              </a:rPr>
              <a:t>Tag 03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3754039" y="5415236"/>
            <a:ext cx="4112742" cy="1216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894"/>
              </a:lnSpc>
            </a:pPr>
            <a:r>
              <a:rPr lang="en-US" sz="349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Santa Maria Maggiore</a:t>
            </a:r>
          </a:p>
        </p:txBody>
      </p:sp>
      <p:sp>
        <p:nvSpPr>
          <p:cNvPr id="12" name="Freeform 12"/>
          <p:cNvSpPr/>
          <p:nvPr/>
        </p:nvSpPr>
        <p:spPr>
          <a:xfrm rot="-5334899">
            <a:off x="12987485" y="5434213"/>
            <a:ext cx="1533107" cy="1659655"/>
          </a:xfrm>
          <a:custGeom>
            <a:avLst/>
            <a:gdLst/>
            <a:ahLst/>
            <a:cxnLst/>
            <a:rect l="l" t="t" r="r" b="b"/>
            <a:pathLst>
              <a:path w="1533107" h="1659655">
                <a:moveTo>
                  <a:pt x="0" y="0"/>
                </a:moveTo>
                <a:lnTo>
                  <a:pt x="1533107" y="0"/>
                </a:lnTo>
                <a:lnTo>
                  <a:pt x="1533107" y="1659655"/>
                </a:lnTo>
                <a:lnTo>
                  <a:pt x="0" y="16596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04465">
            <a:off x="-7008977" y="-1183955"/>
            <a:ext cx="12419855" cy="11985160"/>
          </a:xfrm>
          <a:custGeom>
            <a:avLst/>
            <a:gdLst/>
            <a:ahLst/>
            <a:cxnLst/>
            <a:rect l="l" t="t" r="r" b="b"/>
            <a:pathLst>
              <a:path w="12419855" h="11985160">
                <a:moveTo>
                  <a:pt x="0" y="0"/>
                </a:moveTo>
                <a:lnTo>
                  <a:pt x="12419856" y="0"/>
                </a:lnTo>
                <a:lnTo>
                  <a:pt x="12419856" y="11985160"/>
                </a:lnTo>
                <a:lnTo>
                  <a:pt x="0" y="119851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3" name="Freeform 3"/>
          <p:cNvSpPr/>
          <p:nvPr/>
        </p:nvSpPr>
        <p:spPr>
          <a:xfrm>
            <a:off x="9658350" y="-2701441"/>
            <a:ext cx="17259300" cy="8759095"/>
          </a:xfrm>
          <a:custGeom>
            <a:avLst/>
            <a:gdLst/>
            <a:ahLst/>
            <a:cxnLst/>
            <a:rect l="l" t="t" r="r" b="b"/>
            <a:pathLst>
              <a:path w="17259300" h="8759095">
                <a:moveTo>
                  <a:pt x="0" y="0"/>
                </a:moveTo>
                <a:lnTo>
                  <a:pt x="17259300" y="0"/>
                </a:lnTo>
                <a:lnTo>
                  <a:pt x="17259300" y="8759095"/>
                </a:lnTo>
                <a:lnTo>
                  <a:pt x="0" y="87590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999"/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4" name="Freeform 4"/>
          <p:cNvSpPr/>
          <p:nvPr/>
        </p:nvSpPr>
        <p:spPr>
          <a:xfrm>
            <a:off x="327503" y="276178"/>
            <a:ext cx="3533489" cy="4713938"/>
          </a:xfrm>
          <a:custGeom>
            <a:avLst/>
            <a:gdLst/>
            <a:ahLst/>
            <a:cxnLst/>
            <a:rect l="l" t="t" r="r" b="b"/>
            <a:pathLst>
              <a:path w="3533489" h="4713938">
                <a:moveTo>
                  <a:pt x="0" y="0"/>
                </a:moveTo>
                <a:lnTo>
                  <a:pt x="3533489" y="0"/>
                </a:lnTo>
                <a:lnTo>
                  <a:pt x="3533489" y="4713938"/>
                </a:lnTo>
                <a:lnTo>
                  <a:pt x="0" y="471393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E08A6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5" name="Freeform 5"/>
          <p:cNvSpPr/>
          <p:nvPr/>
        </p:nvSpPr>
        <p:spPr>
          <a:xfrm>
            <a:off x="4212537" y="276178"/>
            <a:ext cx="6288744" cy="4713938"/>
          </a:xfrm>
          <a:custGeom>
            <a:avLst/>
            <a:gdLst/>
            <a:ahLst/>
            <a:cxnLst/>
            <a:rect l="l" t="t" r="r" b="b"/>
            <a:pathLst>
              <a:path w="6288744" h="4713938">
                <a:moveTo>
                  <a:pt x="0" y="0"/>
                </a:moveTo>
                <a:lnTo>
                  <a:pt x="6288743" y="0"/>
                </a:lnTo>
                <a:lnTo>
                  <a:pt x="6288743" y="4713938"/>
                </a:lnTo>
                <a:lnTo>
                  <a:pt x="0" y="47139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95250" cap="sq">
            <a:solidFill>
              <a:srgbClr val="E08A6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6" name="Freeform 6"/>
          <p:cNvSpPr/>
          <p:nvPr/>
        </p:nvSpPr>
        <p:spPr>
          <a:xfrm>
            <a:off x="10853705" y="5279948"/>
            <a:ext cx="6285250" cy="4711319"/>
          </a:xfrm>
          <a:custGeom>
            <a:avLst/>
            <a:gdLst/>
            <a:ahLst/>
            <a:cxnLst/>
            <a:rect l="l" t="t" r="r" b="b"/>
            <a:pathLst>
              <a:path w="6285250" h="4711319">
                <a:moveTo>
                  <a:pt x="0" y="0"/>
                </a:moveTo>
                <a:lnTo>
                  <a:pt x="6285251" y="0"/>
                </a:lnTo>
                <a:lnTo>
                  <a:pt x="6285251" y="4711319"/>
                </a:lnTo>
                <a:lnTo>
                  <a:pt x="0" y="47113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E08A6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7" name="Freeform 7"/>
          <p:cNvSpPr/>
          <p:nvPr/>
        </p:nvSpPr>
        <p:spPr>
          <a:xfrm>
            <a:off x="10853705" y="276178"/>
            <a:ext cx="3535453" cy="4713938"/>
          </a:xfrm>
          <a:custGeom>
            <a:avLst/>
            <a:gdLst/>
            <a:ahLst/>
            <a:cxnLst/>
            <a:rect l="l" t="t" r="r" b="b"/>
            <a:pathLst>
              <a:path w="3535453" h="4713938">
                <a:moveTo>
                  <a:pt x="0" y="0"/>
                </a:moveTo>
                <a:lnTo>
                  <a:pt x="3535454" y="0"/>
                </a:lnTo>
                <a:lnTo>
                  <a:pt x="3535454" y="4713938"/>
                </a:lnTo>
                <a:lnTo>
                  <a:pt x="0" y="471393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27" b="-27"/>
            </a:stretch>
          </a:blipFill>
          <a:ln w="95250" cap="sq">
            <a:solidFill>
              <a:srgbClr val="E08A6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8" name="Freeform 8"/>
          <p:cNvSpPr/>
          <p:nvPr/>
        </p:nvSpPr>
        <p:spPr>
          <a:xfrm>
            <a:off x="327503" y="5279948"/>
            <a:ext cx="3533489" cy="4711319"/>
          </a:xfrm>
          <a:custGeom>
            <a:avLst/>
            <a:gdLst/>
            <a:ahLst/>
            <a:cxnLst/>
            <a:rect l="l" t="t" r="r" b="b"/>
            <a:pathLst>
              <a:path w="3533489" h="4711319">
                <a:moveTo>
                  <a:pt x="0" y="0"/>
                </a:moveTo>
                <a:lnTo>
                  <a:pt x="3533489" y="0"/>
                </a:lnTo>
                <a:lnTo>
                  <a:pt x="3533489" y="4711319"/>
                </a:lnTo>
                <a:lnTo>
                  <a:pt x="0" y="471131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95250" cap="sq">
            <a:solidFill>
              <a:srgbClr val="E08A6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9" name="Freeform 9"/>
          <p:cNvSpPr/>
          <p:nvPr/>
        </p:nvSpPr>
        <p:spPr>
          <a:xfrm>
            <a:off x="4212537" y="5277329"/>
            <a:ext cx="6288744" cy="4713938"/>
          </a:xfrm>
          <a:custGeom>
            <a:avLst/>
            <a:gdLst/>
            <a:ahLst/>
            <a:cxnLst/>
            <a:rect l="l" t="t" r="r" b="b"/>
            <a:pathLst>
              <a:path w="6288744" h="4713938">
                <a:moveTo>
                  <a:pt x="0" y="0"/>
                </a:moveTo>
                <a:lnTo>
                  <a:pt x="6288743" y="0"/>
                </a:lnTo>
                <a:lnTo>
                  <a:pt x="6288743" y="4713938"/>
                </a:lnTo>
                <a:lnTo>
                  <a:pt x="0" y="471393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 w="95250" cap="sq">
            <a:solidFill>
              <a:srgbClr val="E08A6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0" name="Freeform 10"/>
          <p:cNvSpPr/>
          <p:nvPr/>
        </p:nvSpPr>
        <p:spPr>
          <a:xfrm rot="-5334899">
            <a:off x="13229777" y="401723"/>
            <a:ext cx="1533107" cy="1659655"/>
          </a:xfrm>
          <a:custGeom>
            <a:avLst/>
            <a:gdLst/>
            <a:ahLst/>
            <a:cxnLst/>
            <a:rect l="l" t="t" r="r" b="b"/>
            <a:pathLst>
              <a:path w="1533107" h="1659655">
                <a:moveTo>
                  <a:pt x="0" y="0"/>
                </a:moveTo>
                <a:lnTo>
                  <a:pt x="1533107" y="0"/>
                </a:lnTo>
                <a:lnTo>
                  <a:pt x="1533107" y="1659655"/>
                </a:lnTo>
                <a:lnTo>
                  <a:pt x="0" y="165965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1" name="TextBox 11"/>
          <p:cNvSpPr txBox="1"/>
          <p:nvPr/>
        </p:nvSpPr>
        <p:spPr>
          <a:xfrm>
            <a:off x="13754039" y="1541304"/>
            <a:ext cx="4112742" cy="1216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894"/>
              </a:lnSpc>
            </a:pPr>
            <a:r>
              <a:rPr lang="en-US" sz="349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ÖASE</a:t>
            </a:r>
          </a:p>
          <a:p>
            <a:pPr algn="r">
              <a:lnSpc>
                <a:spcPts val="4894"/>
              </a:lnSpc>
            </a:pPr>
            <a:r>
              <a:rPr lang="en-US" sz="349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und Eis essen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5147988" y="277971"/>
            <a:ext cx="2718792" cy="13299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92"/>
              </a:lnSpc>
            </a:pPr>
            <a:r>
              <a:rPr lang="en-US" sz="7637">
                <a:solidFill>
                  <a:srgbClr val="000000"/>
                </a:solidFill>
                <a:latin typeface="Libra Serif Modern"/>
                <a:ea typeface="Libra Serif Modern"/>
                <a:cs typeface="Libra Serif Modern"/>
                <a:sym typeface="Libra Serif Modern"/>
              </a:rPr>
              <a:t>Tag 03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994910">
            <a:off x="12929476" y="2850368"/>
            <a:ext cx="9153876" cy="10045406"/>
          </a:xfrm>
          <a:custGeom>
            <a:avLst/>
            <a:gdLst/>
            <a:ahLst/>
            <a:cxnLst/>
            <a:rect l="l" t="t" r="r" b="b"/>
            <a:pathLst>
              <a:path w="9153876" h="10045406">
                <a:moveTo>
                  <a:pt x="0" y="0"/>
                </a:moveTo>
                <a:lnTo>
                  <a:pt x="9153876" y="0"/>
                </a:lnTo>
                <a:lnTo>
                  <a:pt x="9153876" y="10045406"/>
                </a:lnTo>
                <a:lnTo>
                  <a:pt x="0" y="10045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7000"/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grpSp>
        <p:nvGrpSpPr>
          <p:cNvPr id="3" name="Group 3"/>
          <p:cNvGrpSpPr/>
          <p:nvPr/>
        </p:nvGrpSpPr>
        <p:grpSpPr>
          <a:xfrm>
            <a:off x="13211814" y="400792"/>
            <a:ext cx="4654966" cy="2356716"/>
            <a:chOff x="0" y="0"/>
            <a:chExt cx="6206622" cy="3142288"/>
          </a:xfrm>
        </p:grpSpPr>
        <p:sp>
          <p:nvSpPr>
            <p:cNvPr id="4" name="Freeform 4"/>
            <p:cNvSpPr/>
            <p:nvPr/>
          </p:nvSpPr>
          <p:spPr>
            <a:xfrm rot="-5334899">
              <a:off x="103521" y="-63598"/>
              <a:ext cx="2044142" cy="2212874"/>
            </a:xfrm>
            <a:custGeom>
              <a:avLst/>
              <a:gdLst/>
              <a:ahLst/>
              <a:cxnLst/>
              <a:rect l="l" t="t" r="r" b="b"/>
              <a:pathLst>
                <a:path w="2044142" h="2212874">
                  <a:moveTo>
                    <a:pt x="0" y="0"/>
                  </a:moveTo>
                  <a:lnTo>
                    <a:pt x="2044142" y="0"/>
                  </a:lnTo>
                  <a:lnTo>
                    <a:pt x="2044142" y="2212874"/>
                  </a:lnTo>
                  <a:lnTo>
                    <a:pt x="0" y="2212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de-A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722966" y="1542908"/>
              <a:ext cx="5483655" cy="15993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4894"/>
                </a:lnSpc>
              </a:pPr>
              <a:r>
                <a:rPr lang="en-US" sz="3495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Katakomben und Meer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2581566" y="-106611"/>
              <a:ext cx="3625056" cy="17161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692"/>
                </a:lnSpc>
              </a:pPr>
              <a:r>
                <a:rPr lang="en-US" sz="7637">
                  <a:solidFill>
                    <a:srgbClr val="000000"/>
                  </a:solidFill>
                  <a:latin typeface="Libra Serif Modern"/>
                  <a:ea typeface="Libra Serif Modern"/>
                  <a:cs typeface="Libra Serif Modern"/>
                  <a:sym typeface="Libra Serif Modern"/>
                </a:rPr>
                <a:t>Tag 04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375685" y="400792"/>
            <a:ext cx="3517143" cy="4692131"/>
          </a:xfrm>
          <a:custGeom>
            <a:avLst/>
            <a:gdLst/>
            <a:ahLst/>
            <a:cxnLst/>
            <a:rect l="l" t="t" r="r" b="b"/>
            <a:pathLst>
              <a:path w="3517143" h="4692131">
                <a:moveTo>
                  <a:pt x="0" y="0"/>
                </a:moveTo>
                <a:lnTo>
                  <a:pt x="3517144" y="0"/>
                </a:lnTo>
                <a:lnTo>
                  <a:pt x="3517144" y="4692131"/>
                </a:lnTo>
                <a:lnTo>
                  <a:pt x="0" y="46921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8" name="Freeform 8"/>
          <p:cNvSpPr/>
          <p:nvPr/>
        </p:nvSpPr>
        <p:spPr>
          <a:xfrm>
            <a:off x="4109652" y="400792"/>
            <a:ext cx="6256175" cy="4692131"/>
          </a:xfrm>
          <a:custGeom>
            <a:avLst/>
            <a:gdLst/>
            <a:ahLst/>
            <a:cxnLst/>
            <a:rect l="l" t="t" r="r" b="b"/>
            <a:pathLst>
              <a:path w="6256175" h="4692131">
                <a:moveTo>
                  <a:pt x="0" y="0"/>
                </a:moveTo>
                <a:lnTo>
                  <a:pt x="6256175" y="0"/>
                </a:lnTo>
                <a:lnTo>
                  <a:pt x="6256175" y="4692131"/>
                </a:lnTo>
                <a:lnTo>
                  <a:pt x="0" y="46921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9" name="Freeform 9"/>
          <p:cNvSpPr/>
          <p:nvPr/>
        </p:nvSpPr>
        <p:spPr>
          <a:xfrm>
            <a:off x="7845870" y="5310228"/>
            <a:ext cx="3517143" cy="4692131"/>
          </a:xfrm>
          <a:custGeom>
            <a:avLst/>
            <a:gdLst/>
            <a:ahLst/>
            <a:cxnLst/>
            <a:rect l="l" t="t" r="r" b="b"/>
            <a:pathLst>
              <a:path w="3517143" h="4692131">
                <a:moveTo>
                  <a:pt x="0" y="0"/>
                </a:moveTo>
                <a:lnTo>
                  <a:pt x="3517144" y="0"/>
                </a:lnTo>
                <a:lnTo>
                  <a:pt x="3517144" y="4692132"/>
                </a:lnTo>
                <a:lnTo>
                  <a:pt x="0" y="469213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0" name="Freeform 10"/>
          <p:cNvSpPr/>
          <p:nvPr/>
        </p:nvSpPr>
        <p:spPr>
          <a:xfrm>
            <a:off x="4109652" y="5310228"/>
            <a:ext cx="3517143" cy="4692131"/>
          </a:xfrm>
          <a:custGeom>
            <a:avLst/>
            <a:gdLst/>
            <a:ahLst/>
            <a:cxnLst/>
            <a:rect l="l" t="t" r="r" b="b"/>
            <a:pathLst>
              <a:path w="3517143" h="4692131">
                <a:moveTo>
                  <a:pt x="0" y="0"/>
                </a:moveTo>
                <a:lnTo>
                  <a:pt x="3517143" y="0"/>
                </a:lnTo>
                <a:lnTo>
                  <a:pt x="3517143" y="4692132"/>
                </a:lnTo>
                <a:lnTo>
                  <a:pt x="0" y="469213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1" name="Freeform 11"/>
          <p:cNvSpPr/>
          <p:nvPr/>
        </p:nvSpPr>
        <p:spPr>
          <a:xfrm>
            <a:off x="375685" y="5310228"/>
            <a:ext cx="3517143" cy="4692131"/>
          </a:xfrm>
          <a:custGeom>
            <a:avLst/>
            <a:gdLst/>
            <a:ahLst/>
            <a:cxnLst/>
            <a:rect l="l" t="t" r="r" b="b"/>
            <a:pathLst>
              <a:path w="3517143" h="4692131">
                <a:moveTo>
                  <a:pt x="0" y="0"/>
                </a:moveTo>
                <a:lnTo>
                  <a:pt x="3517144" y="0"/>
                </a:lnTo>
                <a:lnTo>
                  <a:pt x="3517144" y="4692132"/>
                </a:lnTo>
                <a:lnTo>
                  <a:pt x="0" y="469213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95250" cap="sq">
            <a:solidFill>
              <a:srgbClr val="ABB090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3" name="Freeform 13"/>
          <p:cNvSpPr/>
          <p:nvPr/>
        </p:nvSpPr>
        <p:spPr>
          <a:xfrm>
            <a:off x="10365827" y="4229113"/>
            <a:ext cx="3648881" cy="3038522"/>
          </a:xfrm>
          <a:custGeom>
            <a:avLst/>
            <a:gdLst/>
            <a:ahLst/>
            <a:cxnLst/>
            <a:rect l="l" t="t" r="r" b="b"/>
            <a:pathLst>
              <a:path w="3648881" h="3038522">
                <a:moveTo>
                  <a:pt x="0" y="0"/>
                </a:moveTo>
                <a:lnTo>
                  <a:pt x="3648880" y="0"/>
                </a:lnTo>
                <a:lnTo>
                  <a:pt x="3648880" y="3038523"/>
                </a:lnTo>
                <a:lnTo>
                  <a:pt x="0" y="303852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4" name="TextBox 14"/>
          <p:cNvSpPr txBox="1"/>
          <p:nvPr/>
        </p:nvSpPr>
        <p:spPr>
          <a:xfrm>
            <a:off x="10962675" y="4997770"/>
            <a:ext cx="2550540" cy="1101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4"/>
              </a:lnSpc>
            </a:pPr>
            <a:r>
              <a:rPr lang="en-US" sz="314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Das erste mal </a:t>
            </a:r>
          </a:p>
          <a:p>
            <a:pPr algn="ctr">
              <a:lnSpc>
                <a:spcPts val="4404"/>
              </a:lnSpc>
              <a:spcBef>
                <a:spcPct val="0"/>
              </a:spcBef>
            </a:pPr>
            <a:r>
              <a:rPr lang="en-US" sz="314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im Meer :)</a:t>
            </a:r>
          </a:p>
        </p:txBody>
      </p:sp>
      <p:sp>
        <p:nvSpPr>
          <p:cNvPr id="15" name="Freeform 15"/>
          <p:cNvSpPr/>
          <p:nvPr/>
        </p:nvSpPr>
        <p:spPr>
          <a:xfrm rot="1240823">
            <a:off x="12916693" y="6305372"/>
            <a:ext cx="3967021" cy="3070753"/>
          </a:xfrm>
          <a:custGeom>
            <a:avLst/>
            <a:gdLst/>
            <a:ahLst/>
            <a:cxnLst/>
            <a:rect l="l" t="t" r="r" b="b"/>
            <a:pathLst>
              <a:path w="3967021" h="3070753">
                <a:moveTo>
                  <a:pt x="0" y="0"/>
                </a:moveTo>
                <a:lnTo>
                  <a:pt x="3967021" y="0"/>
                </a:lnTo>
                <a:lnTo>
                  <a:pt x="3967021" y="3070753"/>
                </a:lnTo>
                <a:lnTo>
                  <a:pt x="0" y="30707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6" name="TextBox 16"/>
          <p:cNvSpPr txBox="1"/>
          <p:nvPr/>
        </p:nvSpPr>
        <p:spPr>
          <a:xfrm rot="1298013">
            <a:off x="13322266" y="7003848"/>
            <a:ext cx="3282202" cy="1226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88"/>
              </a:lnSpc>
              <a:spcBef>
                <a:spcPct val="0"/>
              </a:spcBef>
            </a:pPr>
            <a:r>
              <a:rPr lang="en-US" sz="2348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“Ich fand das Meer und das </a:t>
            </a:r>
            <a:r>
              <a:rPr lang="en-US" sz="2348" dirty="0" err="1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Singen</a:t>
            </a:r>
            <a:r>
              <a:rPr lang="en-US" sz="2348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</a:t>
            </a:r>
            <a:r>
              <a:rPr lang="en-US" sz="2348" dirty="0" err="1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im</a:t>
            </a:r>
            <a:r>
              <a:rPr lang="en-US" sz="2348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Bus cool!”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386228">
            <a:off x="-2258476" y="-5576508"/>
            <a:ext cx="16561776" cy="15982114"/>
          </a:xfrm>
          <a:custGeom>
            <a:avLst/>
            <a:gdLst/>
            <a:ahLst/>
            <a:cxnLst/>
            <a:rect l="l" t="t" r="r" b="b"/>
            <a:pathLst>
              <a:path w="16561776" h="15982114">
                <a:moveTo>
                  <a:pt x="0" y="0"/>
                </a:moveTo>
                <a:lnTo>
                  <a:pt x="16561776" y="0"/>
                </a:lnTo>
                <a:lnTo>
                  <a:pt x="16561776" y="15982114"/>
                </a:lnTo>
                <a:lnTo>
                  <a:pt x="0" y="159821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3" name="Freeform 3"/>
          <p:cNvSpPr/>
          <p:nvPr/>
        </p:nvSpPr>
        <p:spPr>
          <a:xfrm rot="-5334899">
            <a:off x="13289455" y="353094"/>
            <a:ext cx="1533107" cy="1659655"/>
          </a:xfrm>
          <a:custGeom>
            <a:avLst/>
            <a:gdLst/>
            <a:ahLst/>
            <a:cxnLst/>
            <a:rect l="l" t="t" r="r" b="b"/>
            <a:pathLst>
              <a:path w="1533107" h="1659655">
                <a:moveTo>
                  <a:pt x="0" y="0"/>
                </a:moveTo>
                <a:lnTo>
                  <a:pt x="1533106" y="0"/>
                </a:lnTo>
                <a:lnTo>
                  <a:pt x="1533106" y="1659655"/>
                </a:lnTo>
                <a:lnTo>
                  <a:pt x="0" y="16596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4" name="Freeform 4"/>
          <p:cNvSpPr/>
          <p:nvPr/>
        </p:nvSpPr>
        <p:spPr>
          <a:xfrm>
            <a:off x="320402" y="259347"/>
            <a:ext cx="5620321" cy="4212899"/>
          </a:xfrm>
          <a:custGeom>
            <a:avLst/>
            <a:gdLst/>
            <a:ahLst/>
            <a:cxnLst/>
            <a:rect l="l" t="t" r="r" b="b"/>
            <a:pathLst>
              <a:path w="5620321" h="4212899">
                <a:moveTo>
                  <a:pt x="0" y="0"/>
                </a:moveTo>
                <a:lnTo>
                  <a:pt x="5620321" y="0"/>
                </a:lnTo>
                <a:lnTo>
                  <a:pt x="5620321" y="4212899"/>
                </a:lnTo>
                <a:lnTo>
                  <a:pt x="0" y="42128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D3DADC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5" name="Freeform 5"/>
          <p:cNvSpPr/>
          <p:nvPr/>
        </p:nvSpPr>
        <p:spPr>
          <a:xfrm>
            <a:off x="6163852" y="259347"/>
            <a:ext cx="5620321" cy="4212899"/>
          </a:xfrm>
          <a:custGeom>
            <a:avLst/>
            <a:gdLst/>
            <a:ahLst/>
            <a:cxnLst/>
            <a:rect l="l" t="t" r="r" b="b"/>
            <a:pathLst>
              <a:path w="5620321" h="4212899">
                <a:moveTo>
                  <a:pt x="0" y="0"/>
                </a:moveTo>
                <a:lnTo>
                  <a:pt x="5620321" y="0"/>
                </a:lnTo>
                <a:lnTo>
                  <a:pt x="5620321" y="4212899"/>
                </a:lnTo>
                <a:lnTo>
                  <a:pt x="0" y="42128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2" r="-32"/>
            </a:stretch>
          </a:blipFill>
          <a:ln w="95250" cap="sq">
            <a:solidFill>
              <a:srgbClr val="D3DADC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6" name="Freeform 6"/>
          <p:cNvSpPr/>
          <p:nvPr/>
        </p:nvSpPr>
        <p:spPr>
          <a:xfrm>
            <a:off x="320402" y="4727086"/>
            <a:ext cx="5620321" cy="4215240"/>
          </a:xfrm>
          <a:custGeom>
            <a:avLst/>
            <a:gdLst/>
            <a:ahLst/>
            <a:cxnLst/>
            <a:rect l="l" t="t" r="r" b="b"/>
            <a:pathLst>
              <a:path w="5620321" h="4215240">
                <a:moveTo>
                  <a:pt x="0" y="0"/>
                </a:moveTo>
                <a:lnTo>
                  <a:pt x="5620321" y="0"/>
                </a:lnTo>
                <a:lnTo>
                  <a:pt x="5620321" y="4215240"/>
                </a:lnTo>
                <a:lnTo>
                  <a:pt x="0" y="421524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D3DADC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7" name="Freeform 7"/>
          <p:cNvSpPr/>
          <p:nvPr/>
        </p:nvSpPr>
        <p:spPr>
          <a:xfrm>
            <a:off x="6163852" y="4727086"/>
            <a:ext cx="2369888" cy="4215240"/>
          </a:xfrm>
          <a:custGeom>
            <a:avLst/>
            <a:gdLst/>
            <a:ahLst/>
            <a:cxnLst/>
            <a:rect l="l" t="t" r="r" b="b"/>
            <a:pathLst>
              <a:path w="2369888" h="4215240">
                <a:moveTo>
                  <a:pt x="0" y="0"/>
                </a:moveTo>
                <a:lnTo>
                  <a:pt x="2369888" y="0"/>
                </a:lnTo>
                <a:lnTo>
                  <a:pt x="2369888" y="4215240"/>
                </a:lnTo>
                <a:lnTo>
                  <a:pt x="0" y="421524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95250" cap="sq">
            <a:solidFill>
              <a:srgbClr val="D3DADC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8" name="Freeform 8"/>
          <p:cNvSpPr/>
          <p:nvPr/>
        </p:nvSpPr>
        <p:spPr>
          <a:xfrm>
            <a:off x="8752815" y="4727086"/>
            <a:ext cx="3031358" cy="4215240"/>
          </a:xfrm>
          <a:custGeom>
            <a:avLst/>
            <a:gdLst/>
            <a:ahLst/>
            <a:cxnLst/>
            <a:rect l="l" t="t" r="r" b="b"/>
            <a:pathLst>
              <a:path w="3031358" h="4215240">
                <a:moveTo>
                  <a:pt x="0" y="0"/>
                </a:moveTo>
                <a:lnTo>
                  <a:pt x="3031358" y="0"/>
                </a:lnTo>
                <a:lnTo>
                  <a:pt x="3031358" y="4215240"/>
                </a:lnTo>
                <a:lnTo>
                  <a:pt x="0" y="421524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r="-4290"/>
            </a:stretch>
          </a:blipFill>
          <a:ln w="95250" cap="sq">
            <a:solidFill>
              <a:srgbClr val="D3DADC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9" name="Freeform 9"/>
          <p:cNvSpPr/>
          <p:nvPr/>
        </p:nvSpPr>
        <p:spPr>
          <a:xfrm>
            <a:off x="12003248" y="4855445"/>
            <a:ext cx="3063458" cy="4086881"/>
          </a:xfrm>
          <a:custGeom>
            <a:avLst/>
            <a:gdLst/>
            <a:ahLst/>
            <a:cxnLst/>
            <a:rect l="l" t="t" r="r" b="b"/>
            <a:pathLst>
              <a:path w="3063458" h="4086881">
                <a:moveTo>
                  <a:pt x="0" y="0"/>
                </a:moveTo>
                <a:lnTo>
                  <a:pt x="3063457" y="0"/>
                </a:lnTo>
                <a:lnTo>
                  <a:pt x="3063457" y="4086881"/>
                </a:lnTo>
                <a:lnTo>
                  <a:pt x="0" y="408688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 w="95250" cap="sq">
            <a:solidFill>
              <a:srgbClr val="D3DADC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0" name="TextBox 10"/>
          <p:cNvSpPr txBox="1"/>
          <p:nvPr/>
        </p:nvSpPr>
        <p:spPr>
          <a:xfrm>
            <a:off x="13754039" y="1541304"/>
            <a:ext cx="4112742" cy="1216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894"/>
              </a:lnSpc>
            </a:pPr>
            <a:r>
              <a:rPr lang="en-US" sz="349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Abendspaziergang und Trevibrunnen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5147988" y="277971"/>
            <a:ext cx="2718792" cy="13299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92"/>
              </a:lnSpc>
            </a:pPr>
            <a:r>
              <a:rPr lang="en-US" sz="7637">
                <a:solidFill>
                  <a:srgbClr val="000000"/>
                </a:solidFill>
                <a:latin typeface="Libra Serif Modern"/>
                <a:ea typeface="Libra Serif Modern"/>
                <a:cs typeface="Libra Serif Modern"/>
                <a:sym typeface="Libra Serif Modern"/>
              </a:rPr>
              <a:t>Tag 04</a:t>
            </a:r>
          </a:p>
        </p:txBody>
      </p:sp>
      <p:sp>
        <p:nvSpPr>
          <p:cNvPr id="12" name="Freeform 12"/>
          <p:cNvSpPr/>
          <p:nvPr/>
        </p:nvSpPr>
        <p:spPr>
          <a:xfrm>
            <a:off x="10584902" y="3860363"/>
            <a:ext cx="3648881" cy="3038522"/>
          </a:xfrm>
          <a:custGeom>
            <a:avLst/>
            <a:gdLst/>
            <a:ahLst/>
            <a:cxnLst/>
            <a:rect l="l" t="t" r="r" b="b"/>
            <a:pathLst>
              <a:path w="3648881" h="3038522">
                <a:moveTo>
                  <a:pt x="0" y="0"/>
                </a:moveTo>
                <a:lnTo>
                  <a:pt x="3648880" y="0"/>
                </a:lnTo>
                <a:lnTo>
                  <a:pt x="3648880" y="3038523"/>
                </a:lnTo>
                <a:lnTo>
                  <a:pt x="0" y="303852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3" name="TextBox 13"/>
          <p:cNvSpPr txBox="1"/>
          <p:nvPr/>
        </p:nvSpPr>
        <p:spPr>
          <a:xfrm>
            <a:off x="11319772" y="4559624"/>
            <a:ext cx="2179139" cy="1101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4"/>
              </a:lnSpc>
            </a:pPr>
            <a:r>
              <a:rPr lang="en-US" sz="314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Soooo viele </a:t>
            </a:r>
          </a:p>
          <a:p>
            <a:pPr algn="ctr">
              <a:lnSpc>
                <a:spcPts val="4404"/>
              </a:lnSpc>
              <a:spcBef>
                <a:spcPct val="0"/>
              </a:spcBef>
            </a:pPr>
            <a:r>
              <a:rPr lang="en-US" sz="3145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Menschen!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04465">
            <a:off x="-6209928" y="-1312916"/>
            <a:ext cx="12419855" cy="11985160"/>
          </a:xfrm>
          <a:custGeom>
            <a:avLst/>
            <a:gdLst/>
            <a:ahLst/>
            <a:cxnLst/>
            <a:rect l="l" t="t" r="r" b="b"/>
            <a:pathLst>
              <a:path w="12419855" h="11985160">
                <a:moveTo>
                  <a:pt x="0" y="0"/>
                </a:moveTo>
                <a:lnTo>
                  <a:pt x="12419856" y="0"/>
                </a:lnTo>
                <a:lnTo>
                  <a:pt x="12419856" y="11985161"/>
                </a:lnTo>
                <a:lnTo>
                  <a:pt x="0" y="119851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3" name="Freeform 3"/>
          <p:cNvSpPr/>
          <p:nvPr/>
        </p:nvSpPr>
        <p:spPr>
          <a:xfrm rot="2102856">
            <a:off x="12493739" y="286533"/>
            <a:ext cx="12352751" cy="11580704"/>
          </a:xfrm>
          <a:custGeom>
            <a:avLst/>
            <a:gdLst/>
            <a:ahLst/>
            <a:cxnLst/>
            <a:rect l="l" t="t" r="r" b="b"/>
            <a:pathLst>
              <a:path w="12352751" h="11580704">
                <a:moveTo>
                  <a:pt x="0" y="0"/>
                </a:moveTo>
                <a:lnTo>
                  <a:pt x="12352751" y="0"/>
                </a:lnTo>
                <a:lnTo>
                  <a:pt x="12352751" y="11580704"/>
                </a:lnTo>
                <a:lnTo>
                  <a:pt x="0" y="115807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8" name="Freeform 8"/>
          <p:cNvSpPr/>
          <p:nvPr/>
        </p:nvSpPr>
        <p:spPr>
          <a:xfrm>
            <a:off x="9838850" y="3061281"/>
            <a:ext cx="8055401" cy="6041551"/>
          </a:xfrm>
          <a:custGeom>
            <a:avLst/>
            <a:gdLst/>
            <a:ahLst/>
            <a:cxnLst/>
            <a:rect l="l" t="t" r="r" b="b"/>
            <a:pathLst>
              <a:path w="8055401" h="6041551">
                <a:moveTo>
                  <a:pt x="0" y="0"/>
                </a:moveTo>
                <a:lnTo>
                  <a:pt x="8055401" y="0"/>
                </a:lnTo>
                <a:lnTo>
                  <a:pt x="8055401" y="6041551"/>
                </a:lnTo>
                <a:lnTo>
                  <a:pt x="0" y="60415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95250" cap="sq">
            <a:solidFill>
              <a:srgbClr val="C8C9B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grpSp>
        <p:nvGrpSpPr>
          <p:cNvPr id="4" name="Group 4"/>
          <p:cNvGrpSpPr/>
          <p:nvPr/>
        </p:nvGrpSpPr>
        <p:grpSpPr>
          <a:xfrm>
            <a:off x="13226180" y="320834"/>
            <a:ext cx="4640600" cy="3074565"/>
            <a:chOff x="19155" y="-106611"/>
            <a:chExt cx="6187467" cy="4099420"/>
          </a:xfrm>
        </p:grpSpPr>
        <p:sp>
          <p:nvSpPr>
            <p:cNvPr id="5" name="Freeform 5"/>
            <p:cNvSpPr/>
            <p:nvPr/>
          </p:nvSpPr>
          <p:spPr>
            <a:xfrm rot="-5334899">
              <a:off x="103521" y="-63598"/>
              <a:ext cx="2044142" cy="2212874"/>
            </a:xfrm>
            <a:custGeom>
              <a:avLst/>
              <a:gdLst/>
              <a:ahLst/>
              <a:cxnLst/>
              <a:rect l="l" t="t" r="r" b="b"/>
              <a:pathLst>
                <a:path w="2044142" h="2212874">
                  <a:moveTo>
                    <a:pt x="0" y="0"/>
                  </a:moveTo>
                  <a:lnTo>
                    <a:pt x="2044142" y="0"/>
                  </a:lnTo>
                  <a:lnTo>
                    <a:pt x="2044142" y="2212874"/>
                  </a:lnTo>
                  <a:lnTo>
                    <a:pt x="0" y="2212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de-AT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22965" y="1542908"/>
              <a:ext cx="5483655" cy="24499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4894"/>
                </a:lnSpc>
              </a:pPr>
              <a:r>
                <a:rPr lang="en-US" sz="3495" dirty="0" err="1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Petersdom</a:t>
              </a:r>
              <a:r>
                <a:rPr lang="en-US" sz="3495" dirty="0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 u. –</a:t>
              </a:r>
              <a:r>
                <a:rPr lang="en-US" sz="3495" dirty="0" err="1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kuppel</a:t>
              </a:r>
              <a:endParaRPr lang="en-US" sz="3495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endParaRPr>
            </a:p>
            <a:p>
              <a:pPr algn="r">
                <a:lnSpc>
                  <a:spcPts val="4894"/>
                </a:lnSpc>
              </a:pPr>
              <a:r>
                <a:rPr lang="en-US" sz="3495" dirty="0" err="1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Heimreise</a:t>
              </a:r>
              <a:endParaRPr lang="en-US" sz="3495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2581566" y="-106611"/>
              <a:ext cx="3625056" cy="17161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692"/>
                </a:lnSpc>
              </a:pPr>
              <a:r>
                <a:rPr lang="en-US" sz="7637">
                  <a:solidFill>
                    <a:srgbClr val="000000"/>
                  </a:solidFill>
                  <a:latin typeface="Libra Serif Modern"/>
                  <a:ea typeface="Libra Serif Modern"/>
                  <a:cs typeface="Libra Serif Modern"/>
                  <a:sym typeface="Libra Serif Modern"/>
                </a:rPr>
                <a:t>Tag 05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280737" y="236989"/>
            <a:ext cx="5288885" cy="3964460"/>
          </a:xfrm>
          <a:custGeom>
            <a:avLst/>
            <a:gdLst/>
            <a:ahLst/>
            <a:cxnLst/>
            <a:rect l="l" t="t" r="r" b="b"/>
            <a:pathLst>
              <a:path w="5288885" h="3964460">
                <a:moveTo>
                  <a:pt x="0" y="0"/>
                </a:moveTo>
                <a:lnTo>
                  <a:pt x="5288885" y="0"/>
                </a:lnTo>
                <a:lnTo>
                  <a:pt x="5288885" y="3964460"/>
                </a:lnTo>
                <a:lnTo>
                  <a:pt x="0" y="39644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95250" cap="sq">
            <a:solidFill>
              <a:srgbClr val="C8C9B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0" name="Freeform 10"/>
          <p:cNvSpPr/>
          <p:nvPr/>
        </p:nvSpPr>
        <p:spPr>
          <a:xfrm>
            <a:off x="5819101" y="236989"/>
            <a:ext cx="5288885" cy="3964460"/>
          </a:xfrm>
          <a:custGeom>
            <a:avLst/>
            <a:gdLst/>
            <a:ahLst/>
            <a:cxnLst/>
            <a:rect l="l" t="t" r="r" b="b"/>
            <a:pathLst>
              <a:path w="5288885" h="3964460">
                <a:moveTo>
                  <a:pt x="0" y="0"/>
                </a:moveTo>
                <a:lnTo>
                  <a:pt x="5288885" y="0"/>
                </a:lnTo>
                <a:lnTo>
                  <a:pt x="5288885" y="3964460"/>
                </a:lnTo>
                <a:lnTo>
                  <a:pt x="0" y="396446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95250" cap="sq">
            <a:solidFill>
              <a:srgbClr val="C8C9B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1" name="Freeform 11"/>
          <p:cNvSpPr/>
          <p:nvPr/>
        </p:nvSpPr>
        <p:spPr>
          <a:xfrm>
            <a:off x="280737" y="4445204"/>
            <a:ext cx="3413435" cy="4553777"/>
          </a:xfrm>
          <a:custGeom>
            <a:avLst/>
            <a:gdLst/>
            <a:ahLst/>
            <a:cxnLst/>
            <a:rect l="l" t="t" r="r" b="b"/>
            <a:pathLst>
              <a:path w="3413435" h="4553777">
                <a:moveTo>
                  <a:pt x="0" y="0"/>
                </a:moveTo>
                <a:lnTo>
                  <a:pt x="3413436" y="0"/>
                </a:lnTo>
                <a:lnTo>
                  <a:pt x="3413436" y="4553777"/>
                </a:lnTo>
                <a:lnTo>
                  <a:pt x="0" y="45537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95250" cap="sq">
            <a:solidFill>
              <a:srgbClr val="C8C9B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sp>
        <p:nvSpPr>
          <p:cNvPr id="12" name="Freeform 12"/>
          <p:cNvSpPr/>
          <p:nvPr/>
        </p:nvSpPr>
        <p:spPr>
          <a:xfrm>
            <a:off x="4058841" y="4445204"/>
            <a:ext cx="3413435" cy="4553777"/>
          </a:xfrm>
          <a:custGeom>
            <a:avLst/>
            <a:gdLst/>
            <a:ahLst/>
            <a:cxnLst/>
            <a:rect l="l" t="t" r="r" b="b"/>
            <a:pathLst>
              <a:path w="3413435" h="4553777">
                <a:moveTo>
                  <a:pt x="0" y="0"/>
                </a:moveTo>
                <a:lnTo>
                  <a:pt x="3413435" y="0"/>
                </a:lnTo>
                <a:lnTo>
                  <a:pt x="3413435" y="4553777"/>
                </a:lnTo>
                <a:lnTo>
                  <a:pt x="0" y="455377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 w="95250" cap="sq">
            <a:solidFill>
              <a:srgbClr val="C8C9B4"/>
            </a:solidFill>
            <a:prstDash val="solid"/>
            <a:miter/>
          </a:ln>
        </p:spPr>
        <p:txBody>
          <a:bodyPr/>
          <a:lstStyle/>
          <a:p>
            <a:endParaRPr lang="de-AT"/>
          </a:p>
        </p:txBody>
      </p:sp>
      <p:grpSp>
        <p:nvGrpSpPr>
          <p:cNvPr id="13" name="Group 13"/>
          <p:cNvGrpSpPr/>
          <p:nvPr/>
        </p:nvGrpSpPr>
        <p:grpSpPr>
          <a:xfrm>
            <a:off x="11945423" y="2541601"/>
            <a:ext cx="3370227" cy="987614"/>
            <a:chOff x="144127" y="0"/>
            <a:chExt cx="4493636" cy="1548356"/>
          </a:xfrm>
        </p:grpSpPr>
        <p:sp>
          <p:nvSpPr>
            <p:cNvPr id="14" name="Freeform 14"/>
            <p:cNvSpPr/>
            <p:nvPr/>
          </p:nvSpPr>
          <p:spPr>
            <a:xfrm>
              <a:off x="612126" y="0"/>
              <a:ext cx="3269384" cy="1367197"/>
            </a:xfrm>
            <a:custGeom>
              <a:avLst/>
              <a:gdLst/>
              <a:ahLst/>
              <a:cxnLst/>
              <a:rect l="l" t="t" r="r" b="b"/>
              <a:pathLst>
                <a:path w="3269384" h="1367197">
                  <a:moveTo>
                    <a:pt x="0" y="0"/>
                  </a:moveTo>
                  <a:lnTo>
                    <a:pt x="3269384" y="0"/>
                  </a:lnTo>
                  <a:lnTo>
                    <a:pt x="3269384" y="1367197"/>
                  </a:lnTo>
                  <a:lnTo>
                    <a:pt x="0" y="13671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de-A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144127" y="57244"/>
              <a:ext cx="4493636" cy="14911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40"/>
                </a:lnSpc>
              </a:pPr>
              <a:r>
                <a:rPr lang="en-US" sz="2171" dirty="0" err="1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Unsere</a:t>
              </a:r>
              <a:r>
                <a:rPr lang="en-US" sz="2171" dirty="0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 Gruppe - </a:t>
              </a:r>
            </a:p>
            <a:p>
              <a:pPr algn="ctr">
                <a:lnSpc>
                  <a:spcPts val="3040"/>
                </a:lnSpc>
              </a:pPr>
              <a:r>
                <a:rPr lang="en-US" sz="2171" dirty="0">
                  <a:solidFill>
                    <a:srgbClr val="000000"/>
                  </a:solidFill>
                  <a:latin typeface="Clear Sans"/>
                  <a:ea typeface="Clear Sans"/>
                  <a:cs typeface="Clear Sans"/>
                  <a:sym typeface="Clear Sans"/>
                </a:rPr>
                <a:t>Bus Nr. 9</a:t>
              </a:r>
            </a:p>
            <a:p>
              <a:pPr algn="ctr">
                <a:lnSpc>
                  <a:spcPts val="3040"/>
                </a:lnSpc>
                <a:spcBef>
                  <a:spcPct val="0"/>
                </a:spcBef>
              </a:pPr>
              <a:endParaRPr lang="en-US" sz="2171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endParaRPr>
            </a:p>
          </p:txBody>
        </p:sp>
      </p:grpSp>
      <p:sp>
        <p:nvSpPr>
          <p:cNvPr id="16" name="Freeform 16"/>
          <p:cNvSpPr/>
          <p:nvPr/>
        </p:nvSpPr>
        <p:spPr>
          <a:xfrm rot="9751338">
            <a:off x="7001573" y="3935904"/>
            <a:ext cx="3074009" cy="2379499"/>
          </a:xfrm>
          <a:custGeom>
            <a:avLst/>
            <a:gdLst/>
            <a:ahLst/>
            <a:cxnLst/>
            <a:rect l="l" t="t" r="r" b="b"/>
            <a:pathLst>
              <a:path w="3074009" h="2379499">
                <a:moveTo>
                  <a:pt x="0" y="0"/>
                </a:moveTo>
                <a:lnTo>
                  <a:pt x="3074009" y="0"/>
                </a:lnTo>
                <a:lnTo>
                  <a:pt x="3074009" y="2379499"/>
                </a:lnTo>
                <a:lnTo>
                  <a:pt x="0" y="237949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7" name="TextBox 17"/>
          <p:cNvSpPr txBox="1"/>
          <p:nvPr/>
        </p:nvSpPr>
        <p:spPr>
          <a:xfrm rot="-1371796">
            <a:off x="7291882" y="4885807"/>
            <a:ext cx="2651653" cy="12268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79"/>
              </a:lnSpc>
              <a:spcBef>
                <a:spcPct val="0"/>
              </a:spcBef>
            </a:pPr>
            <a:r>
              <a:rPr lang="en-US" sz="1413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“Für mich war der Petersdom am schönsten, weil er so beeindruckend war und die Aussicht von der Kuppel war toll!”</a:t>
            </a:r>
          </a:p>
        </p:txBody>
      </p:sp>
      <p:sp>
        <p:nvSpPr>
          <p:cNvPr id="18" name="Freeform 9">
            <a:extLst>
              <a:ext uri="{FF2B5EF4-FFF2-40B4-BE49-F238E27FC236}">
                <a16:creationId xmlns:a16="http://schemas.microsoft.com/office/drawing/2014/main" id="{0F5DF918-80D1-0B3D-CF8E-1B8ED4B53BAC}"/>
              </a:ext>
            </a:extLst>
          </p:cNvPr>
          <p:cNvSpPr/>
          <p:nvPr/>
        </p:nvSpPr>
        <p:spPr>
          <a:xfrm>
            <a:off x="6711398" y="8191500"/>
            <a:ext cx="5288885" cy="2143182"/>
          </a:xfrm>
          <a:custGeom>
            <a:avLst/>
            <a:gdLst/>
            <a:ahLst/>
            <a:cxnLst/>
            <a:rect l="l" t="t" r="r" b="b"/>
            <a:pathLst>
              <a:path w="6191761" h="2589282">
                <a:moveTo>
                  <a:pt x="0" y="0"/>
                </a:moveTo>
                <a:lnTo>
                  <a:pt x="6191761" y="0"/>
                </a:lnTo>
                <a:lnTo>
                  <a:pt x="6191761" y="2589282"/>
                </a:lnTo>
                <a:lnTo>
                  <a:pt x="0" y="258928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19" name="TextBox 10">
            <a:extLst>
              <a:ext uri="{FF2B5EF4-FFF2-40B4-BE49-F238E27FC236}">
                <a16:creationId xmlns:a16="http://schemas.microsoft.com/office/drawing/2014/main" id="{613F6149-8ED8-0361-D54D-E0CDD54F3E9C}"/>
              </a:ext>
            </a:extLst>
          </p:cNvPr>
          <p:cNvSpPr txBox="1"/>
          <p:nvPr/>
        </p:nvSpPr>
        <p:spPr>
          <a:xfrm>
            <a:off x="5458649" y="8087658"/>
            <a:ext cx="7800133" cy="8657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678"/>
              </a:lnSpc>
              <a:spcBef>
                <a:spcPct val="0"/>
              </a:spcBef>
            </a:pPr>
            <a:r>
              <a:rPr lang="en-US" sz="3600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DANKE</a:t>
            </a:r>
            <a:endParaRPr lang="en-US" sz="5484" dirty="0">
              <a:solidFill>
                <a:srgbClr val="000000"/>
              </a:solidFill>
              <a:latin typeface="Clear Sans"/>
              <a:ea typeface="Clear Sans"/>
              <a:cs typeface="Clear Sans"/>
              <a:sym typeface="Clear Sans"/>
            </a:endParaRPr>
          </a:p>
        </p:txBody>
      </p:sp>
      <p:sp>
        <p:nvSpPr>
          <p:cNvPr id="20" name="TextBox 11">
            <a:extLst>
              <a:ext uri="{FF2B5EF4-FFF2-40B4-BE49-F238E27FC236}">
                <a16:creationId xmlns:a16="http://schemas.microsoft.com/office/drawing/2014/main" id="{60763074-7378-4ED7-BFF4-4BA2BF115A36}"/>
              </a:ext>
            </a:extLst>
          </p:cNvPr>
          <p:cNvSpPr txBox="1"/>
          <p:nvPr/>
        </p:nvSpPr>
        <p:spPr>
          <a:xfrm>
            <a:off x="6810109" y="8850259"/>
            <a:ext cx="5097214" cy="11997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94"/>
              </a:lnSpc>
              <a:spcBef>
                <a:spcPct val="0"/>
              </a:spcBef>
            </a:pPr>
            <a:r>
              <a:rPr lang="en-US" sz="2800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an alle, die </a:t>
            </a:r>
            <a:r>
              <a:rPr lang="en-US" sz="2800" dirty="0" err="1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unsere</a:t>
            </a:r>
            <a:r>
              <a:rPr lang="en-US" sz="2800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Reise</a:t>
            </a:r>
            <a:r>
              <a:rPr lang="en-US" sz="2800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finanziell</a:t>
            </a:r>
            <a:r>
              <a:rPr lang="en-US" sz="2800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unterstützt</a:t>
            </a:r>
            <a:r>
              <a:rPr lang="en-US" sz="2800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haben</a:t>
            </a:r>
            <a:r>
              <a:rPr lang="en-US" sz="2800" dirty="0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</Words>
  <Application>Microsoft Office PowerPoint</Application>
  <PresentationFormat>Benutzerdefiniert</PresentationFormat>
  <Paragraphs>42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Libra Serif Modern</vt:lpstr>
      <vt:lpstr>Clear Sans</vt:lpstr>
      <vt:lpstr>Arial</vt:lpstr>
      <vt:lpstr>Calibri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Grün Watercolor Natur Kreativ Online Präsentation</dc:title>
  <dc:creator>Johanna Baumüller</dc:creator>
  <cp:lastModifiedBy>Johann Saxinger</cp:lastModifiedBy>
  <cp:revision>5</cp:revision>
  <dcterms:created xsi:type="dcterms:W3CDTF">2006-08-16T00:00:00Z</dcterms:created>
  <dcterms:modified xsi:type="dcterms:W3CDTF">2024-10-06T11:03:10Z</dcterms:modified>
  <dc:identifier>DAGSgOR1J10</dc:identifier>
</cp:coreProperties>
</file>