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2" r:id="rId4"/>
  </p:sldMasterIdLst>
  <p:notesMasterIdLst>
    <p:notesMasterId r:id="rId29"/>
  </p:notesMasterIdLst>
  <p:sldIdLst>
    <p:sldId id="619" r:id="rId5"/>
    <p:sldId id="617" r:id="rId6"/>
    <p:sldId id="633" r:id="rId7"/>
    <p:sldId id="615" r:id="rId8"/>
    <p:sldId id="569" r:id="rId9"/>
    <p:sldId id="568" r:id="rId10"/>
    <p:sldId id="610" r:id="rId11"/>
    <p:sldId id="571" r:id="rId12"/>
    <p:sldId id="567" r:id="rId13"/>
    <p:sldId id="621" r:id="rId14"/>
    <p:sldId id="630" r:id="rId15"/>
    <p:sldId id="576" r:id="rId16"/>
    <p:sldId id="622" r:id="rId17"/>
    <p:sldId id="625" r:id="rId18"/>
    <p:sldId id="623" r:id="rId19"/>
    <p:sldId id="626" r:id="rId20"/>
    <p:sldId id="627" r:id="rId21"/>
    <p:sldId id="628" r:id="rId22"/>
    <p:sldId id="629" r:id="rId23"/>
    <p:sldId id="603" r:id="rId24"/>
    <p:sldId id="632" r:id="rId25"/>
    <p:sldId id="611" r:id="rId26"/>
    <p:sldId id="634" r:id="rId27"/>
    <p:sldId id="583" r:id="rId28"/>
  </p:sldIdLst>
  <p:sldSz cx="12192000" cy="6858000"/>
  <p:notesSz cx="6797675" cy="9872663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4C4"/>
    <a:srgbClr val="FECB00"/>
    <a:srgbClr val="DDC074"/>
    <a:srgbClr val="4472C4"/>
    <a:srgbClr val="FF7D25"/>
    <a:srgbClr val="91C46E"/>
    <a:srgbClr val="FECE02"/>
    <a:srgbClr val="CC99FF"/>
    <a:srgbClr val="9966FF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C44653C-401B-435B-B3CF-2D323487ADC1}" v="59" dt="2024-06-16T15:56:59.51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813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microsoft.com/office/2016/11/relationships/changesInfo" Target="changesInfos/changesInfo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presProps" Target="presProps.xml"/><Relationship Id="rId35" Type="http://schemas.microsoft.com/office/2015/10/relationships/revisionInfo" Target="revisionInfo.xml"/><Relationship Id="rId8" Type="http://schemas.openxmlformats.org/officeDocument/2006/relationships/slide" Target="slides/slide4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astbenutzer" providerId="Windows Live" clId="Web-{1444781D-D862-471F-8D28-05E64A8F03F2}"/>
    <pc:docChg chg="modSld">
      <pc:chgData name="Gastbenutzer" userId="" providerId="Windows Live" clId="Web-{1444781D-D862-471F-8D28-05E64A8F03F2}" dt="2024-06-13T06:48:49.266" v="19" actId="1076"/>
      <pc:docMkLst>
        <pc:docMk/>
      </pc:docMkLst>
      <pc:sldChg chg="addSp modSp">
        <pc:chgData name="Gastbenutzer" userId="" providerId="Windows Live" clId="Web-{1444781D-D862-471F-8D28-05E64A8F03F2}" dt="2024-06-13T06:48:49.266" v="19" actId="1076"/>
        <pc:sldMkLst>
          <pc:docMk/>
          <pc:sldMk cId="1137971854" sldId="583"/>
        </pc:sldMkLst>
        <pc:picChg chg="add mod">
          <ac:chgData name="Gastbenutzer" userId="" providerId="Windows Live" clId="Web-{1444781D-D862-471F-8D28-05E64A8F03F2}" dt="2024-06-13T06:48:49.266" v="19" actId="1076"/>
          <ac:picMkLst>
            <pc:docMk/>
            <pc:sldMk cId="1137971854" sldId="583"/>
            <ac:picMk id="11" creationId="{2A06B42E-DFED-FF39-6376-2B39DAB51B93}"/>
          </ac:picMkLst>
        </pc:picChg>
        <pc:picChg chg="add mod">
          <ac:chgData name="Gastbenutzer" userId="" providerId="Windows Live" clId="Web-{1444781D-D862-471F-8D28-05E64A8F03F2}" dt="2024-06-13T06:48:47.438" v="18" actId="14100"/>
          <ac:picMkLst>
            <pc:docMk/>
            <pc:sldMk cId="1137971854" sldId="583"/>
            <ac:picMk id="13" creationId="{4332312E-01FC-390B-73D8-42030B660629}"/>
          </ac:picMkLst>
        </pc:picChg>
      </pc:sldChg>
      <pc:sldChg chg="addSp modSp">
        <pc:chgData name="Gastbenutzer" userId="" providerId="Windows Live" clId="Web-{1444781D-D862-471F-8D28-05E64A8F03F2}" dt="2024-06-13T06:47:28.341" v="4" actId="1076"/>
        <pc:sldMkLst>
          <pc:docMk/>
          <pc:sldMk cId="3825397007" sldId="626"/>
        </pc:sldMkLst>
        <pc:picChg chg="add mod">
          <ac:chgData name="Gastbenutzer" userId="" providerId="Windows Live" clId="Web-{1444781D-D862-471F-8D28-05E64A8F03F2}" dt="2024-06-13T06:47:28.341" v="4" actId="1076"/>
          <ac:picMkLst>
            <pc:docMk/>
            <pc:sldMk cId="3825397007" sldId="626"/>
            <ac:picMk id="5" creationId="{5C8254B1-0696-14A3-A376-E89B53C85597}"/>
          </ac:picMkLst>
        </pc:picChg>
      </pc:sldChg>
    </pc:docChg>
  </pc:docChgLst>
  <pc:docChgLst>
    <pc:chgData name="Gastbenutzer" providerId="Windows Live" clId="Web-{3A94D22E-D196-4827-8EA7-ED0DB7F2B2EA}"/>
    <pc:docChg chg="modSld">
      <pc:chgData name="Gastbenutzer" userId="" providerId="Windows Live" clId="Web-{3A94D22E-D196-4827-8EA7-ED0DB7F2B2EA}" dt="2024-06-11T07:24:41.726" v="0"/>
      <pc:docMkLst>
        <pc:docMk/>
      </pc:docMkLst>
      <pc:sldChg chg="delSp">
        <pc:chgData name="Gastbenutzer" userId="" providerId="Windows Live" clId="Web-{3A94D22E-D196-4827-8EA7-ED0DB7F2B2EA}" dt="2024-06-11T07:24:41.726" v="0"/>
        <pc:sldMkLst>
          <pc:docMk/>
          <pc:sldMk cId="893005630" sldId="571"/>
        </pc:sldMkLst>
        <pc:picChg chg="del">
          <ac:chgData name="Gastbenutzer" userId="" providerId="Windows Live" clId="Web-{3A94D22E-D196-4827-8EA7-ED0DB7F2B2EA}" dt="2024-06-11T07:24:41.726" v="0"/>
          <ac:picMkLst>
            <pc:docMk/>
            <pc:sldMk cId="893005630" sldId="571"/>
            <ac:picMk id="4" creationId="{C0F13B3C-D878-657C-5B0F-1EF9BDE3EBA2}"/>
          </ac:picMkLst>
        </pc:picChg>
      </pc:sldChg>
    </pc:docChg>
  </pc:docChgLst>
  <pc:docChgLst>
    <pc:chgData name="Gastbenutzer" providerId="Windows Live" clId="Web-{0C08F6F7-4EF9-4BDF-9670-595196353EF5}"/>
    <pc:docChg chg="modSld">
      <pc:chgData name="Gastbenutzer" userId="" providerId="Windows Live" clId="Web-{0C08F6F7-4EF9-4BDF-9670-595196353EF5}" dt="2024-06-11T07:44:25.991" v="7" actId="20577"/>
      <pc:docMkLst>
        <pc:docMk/>
      </pc:docMkLst>
      <pc:sldChg chg="addSp delSp modSp mod setBg">
        <pc:chgData name="Gastbenutzer" userId="" providerId="Windows Live" clId="Web-{0C08F6F7-4EF9-4BDF-9670-595196353EF5}" dt="2024-06-11T07:44:25.991" v="7" actId="20577"/>
        <pc:sldMkLst>
          <pc:docMk/>
          <pc:sldMk cId="893005630" sldId="571"/>
        </pc:sldMkLst>
        <pc:spChg chg="mod">
          <ac:chgData name="Gastbenutzer" userId="" providerId="Windows Live" clId="Web-{0C08F6F7-4EF9-4BDF-9670-595196353EF5}" dt="2024-06-11T07:44:13.147" v="4"/>
          <ac:spMkLst>
            <pc:docMk/>
            <pc:sldMk cId="893005630" sldId="571"/>
            <ac:spMk id="3" creationId="{01A8B87F-ABF7-3A8C-9C13-30D02C006E27}"/>
          </ac:spMkLst>
        </pc:spChg>
        <pc:spChg chg="mod">
          <ac:chgData name="Gastbenutzer" userId="" providerId="Windows Live" clId="Web-{0C08F6F7-4EF9-4BDF-9670-595196353EF5}" dt="2024-06-11T07:44:13.147" v="4"/>
          <ac:spMkLst>
            <pc:docMk/>
            <pc:sldMk cId="893005630" sldId="571"/>
            <ac:spMk id="5" creationId="{E2B0A7BA-980A-3EB3-FFA8-7F29FBAA713C}"/>
          </ac:spMkLst>
        </pc:spChg>
        <pc:spChg chg="mod">
          <ac:chgData name="Gastbenutzer" userId="" providerId="Windows Live" clId="Web-{0C08F6F7-4EF9-4BDF-9670-595196353EF5}" dt="2024-06-11T07:44:25.991" v="7" actId="20577"/>
          <ac:spMkLst>
            <pc:docMk/>
            <pc:sldMk cId="893005630" sldId="571"/>
            <ac:spMk id="6" creationId="{B83D98AE-BF90-E623-C5FD-1C08FDBFB3F1}"/>
          </ac:spMkLst>
        </pc:spChg>
        <pc:spChg chg="add del">
          <ac:chgData name="Gastbenutzer" userId="" providerId="Windows Live" clId="Web-{0C08F6F7-4EF9-4BDF-9670-595196353EF5}" dt="2024-06-11T07:44:13.147" v="4"/>
          <ac:spMkLst>
            <pc:docMk/>
            <pc:sldMk cId="893005630" sldId="571"/>
            <ac:spMk id="19465" creationId="{9F7D5CDA-D291-4307-BF55-1381FED29634}"/>
          </ac:spMkLst>
        </pc:spChg>
        <pc:spChg chg="add del">
          <ac:chgData name="Gastbenutzer" userId="" providerId="Windows Live" clId="Web-{0C08F6F7-4EF9-4BDF-9670-595196353EF5}" dt="2024-06-11T07:44:13.147" v="4"/>
          <ac:spMkLst>
            <pc:docMk/>
            <pc:sldMk cId="893005630" sldId="571"/>
            <ac:spMk id="19467" creationId="{59B296B9-C5A5-4E4F-9B60-C907B5F1466C}"/>
          </ac:spMkLst>
        </pc:spChg>
        <pc:spChg chg="add del">
          <ac:chgData name="Gastbenutzer" userId="" providerId="Windows Live" clId="Web-{0C08F6F7-4EF9-4BDF-9670-595196353EF5}" dt="2024-06-11T07:44:13.147" v="4"/>
          <ac:spMkLst>
            <pc:docMk/>
            <pc:sldMk cId="893005630" sldId="571"/>
            <ac:spMk id="19469" creationId="{D0300FD3-5AF1-6305-15FA-9078072672E2}"/>
          </ac:spMkLst>
        </pc:spChg>
        <pc:picChg chg="add del mod">
          <ac:chgData name="Gastbenutzer" userId="" providerId="Windows Live" clId="Web-{0C08F6F7-4EF9-4BDF-9670-595196353EF5}" dt="2024-06-11T07:44:13.147" v="4"/>
          <ac:picMkLst>
            <pc:docMk/>
            <pc:sldMk cId="893005630" sldId="571"/>
            <ac:picMk id="19461" creationId="{9738446E-590F-F9BE-77F2-2E5206382B88}"/>
          </ac:picMkLst>
        </pc:picChg>
      </pc:sldChg>
    </pc:docChg>
  </pc:docChgLst>
  <pc:docChgLst>
    <pc:chgData name="Gastbenutzer" providerId="Windows Live" clId="Web-{59F65465-ECF2-420F-A081-1449C236D9CB}"/>
    <pc:docChg chg="modSld">
      <pc:chgData name="Gastbenutzer" userId="" providerId="Windows Live" clId="Web-{59F65465-ECF2-420F-A081-1449C236D9CB}" dt="2024-06-11T07:18:49.816" v="1" actId="20577"/>
      <pc:docMkLst>
        <pc:docMk/>
      </pc:docMkLst>
      <pc:sldChg chg="modSp">
        <pc:chgData name="Gastbenutzer" userId="" providerId="Windows Live" clId="Web-{59F65465-ECF2-420F-A081-1449C236D9CB}" dt="2024-06-11T07:18:49.816" v="1" actId="20577"/>
        <pc:sldMkLst>
          <pc:docMk/>
          <pc:sldMk cId="1890990540" sldId="615"/>
        </pc:sldMkLst>
        <pc:spChg chg="mod">
          <ac:chgData name="Gastbenutzer" userId="" providerId="Windows Live" clId="Web-{59F65465-ECF2-420F-A081-1449C236D9CB}" dt="2024-06-11T07:18:49.816" v="1" actId="20577"/>
          <ac:spMkLst>
            <pc:docMk/>
            <pc:sldMk cId="1890990540" sldId="615"/>
            <ac:spMk id="9" creationId="{8551A73E-0F4C-7015-840C-848082F14841}"/>
          </ac:spMkLst>
        </pc:spChg>
      </pc:sldChg>
    </pc:docChg>
  </pc:docChgLst>
  <pc:docChgLst>
    <pc:chgData name="Gastbenutzer" providerId="Windows Live" clId="Web-{70D8560E-CE10-45FF-8B1F-430C6113F264}"/>
    <pc:docChg chg="modSld">
      <pc:chgData name="Gastbenutzer" userId="" providerId="Windows Live" clId="Web-{70D8560E-CE10-45FF-8B1F-430C6113F264}" dt="2024-06-08T07:12:17.502" v="61" actId="20577"/>
      <pc:docMkLst>
        <pc:docMk/>
      </pc:docMkLst>
      <pc:sldChg chg="modSp">
        <pc:chgData name="Gastbenutzer" userId="" providerId="Windows Live" clId="Web-{70D8560E-CE10-45FF-8B1F-430C6113F264}" dt="2024-06-08T07:03:11.145" v="29" actId="20577"/>
        <pc:sldMkLst>
          <pc:docMk/>
          <pc:sldMk cId="1723076731" sldId="620"/>
        </pc:sldMkLst>
        <pc:spChg chg="mod">
          <ac:chgData name="Gastbenutzer" userId="" providerId="Windows Live" clId="Web-{70D8560E-CE10-45FF-8B1F-430C6113F264}" dt="2024-06-08T07:02:04.519" v="20" actId="20577"/>
          <ac:spMkLst>
            <pc:docMk/>
            <pc:sldMk cId="1723076731" sldId="620"/>
            <ac:spMk id="2" creationId="{21AA6F24-13C5-CC31-F2B7-97D41B7035B6}"/>
          </ac:spMkLst>
        </pc:spChg>
        <pc:spChg chg="mod">
          <ac:chgData name="Gastbenutzer" userId="" providerId="Windows Live" clId="Web-{70D8560E-CE10-45FF-8B1F-430C6113F264}" dt="2024-06-08T07:03:11.145" v="29" actId="20577"/>
          <ac:spMkLst>
            <pc:docMk/>
            <pc:sldMk cId="1723076731" sldId="620"/>
            <ac:spMk id="3" creationId="{D38E5538-9BA9-1505-A30F-B77A859F232F}"/>
          </ac:spMkLst>
        </pc:spChg>
      </pc:sldChg>
      <pc:sldChg chg="modSp">
        <pc:chgData name="Gastbenutzer" userId="" providerId="Windows Live" clId="Web-{70D8560E-CE10-45FF-8B1F-430C6113F264}" dt="2024-06-08T07:12:17.502" v="61" actId="20577"/>
        <pc:sldMkLst>
          <pc:docMk/>
          <pc:sldMk cId="991265379" sldId="631"/>
        </pc:sldMkLst>
        <pc:spChg chg="mod">
          <ac:chgData name="Gastbenutzer" userId="" providerId="Windows Live" clId="Web-{70D8560E-CE10-45FF-8B1F-430C6113F264}" dt="2024-06-08T07:10:29.578" v="58" actId="20577"/>
          <ac:spMkLst>
            <pc:docMk/>
            <pc:sldMk cId="991265379" sldId="631"/>
            <ac:spMk id="2" creationId="{21AA6F24-13C5-CC31-F2B7-97D41B7035B6}"/>
          </ac:spMkLst>
        </pc:spChg>
        <pc:spChg chg="mod">
          <ac:chgData name="Gastbenutzer" userId="" providerId="Windows Live" clId="Web-{70D8560E-CE10-45FF-8B1F-430C6113F264}" dt="2024-06-08T07:12:17.502" v="61" actId="20577"/>
          <ac:spMkLst>
            <pc:docMk/>
            <pc:sldMk cId="991265379" sldId="631"/>
            <ac:spMk id="3" creationId="{D38E5538-9BA9-1505-A30F-B77A859F232F}"/>
          </ac:spMkLst>
        </pc:spChg>
      </pc:sldChg>
    </pc:docChg>
  </pc:docChgLst>
  <pc:docChgLst>
    <pc:chgData name="Elisabeth Seidlmann" userId="42a9de48aa859608" providerId="Windows Live" clId="Web-{161FAF06-20C9-4E62-95A2-5B722FFC1151}"/>
    <pc:docChg chg="modSld">
      <pc:chgData name="Elisabeth Seidlmann" userId="42a9de48aa859608" providerId="Windows Live" clId="Web-{161FAF06-20C9-4E62-95A2-5B722FFC1151}" dt="2024-06-08T08:06:45.915" v="3" actId="20577"/>
      <pc:docMkLst>
        <pc:docMk/>
      </pc:docMkLst>
      <pc:sldChg chg="modSp">
        <pc:chgData name="Elisabeth Seidlmann" userId="42a9de48aa859608" providerId="Windows Live" clId="Web-{161FAF06-20C9-4E62-95A2-5B722FFC1151}" dt="2024-06-08T08:06:45.915" v="3" actId="20577"/>
        <pc:sldMkLst>
          <pc:docMk/>
          <pc:sldMk cId="1890990540" sldId="615"/>
        </pc:sldMkLst>
        <pc:spChg chg="mod">
          <ac:chgData name="Elisabeth Seidlmann" userId="42a9de48aa859608" providerId="Windows Live" clId="Web-{161FAF06-20C9-4E62-95A2-5B722FFC1151}" dt="2024-06-08T08:06:45.915" v="3" actId="20577"/>
          <ac:spMkLst>
            <pc:docMk/>
            <pc:sldMk cId="1890990540" sldId="615"/>
            <ac:spMk id="9" creationId="{8551A73E-0F4C-7015-840C-848082F14841}"/>
          </ac:spMkLst>
        </pc:spChg>
        <pc:picChg chg="mod">
          <ac:chgData name="Elisabeth Seidlmann" userId="42a9de48aa859608" providerId="Windows Live" clId="Web-{161FAF06-20C9-4E62-95A2-5B722FFC1151}" dt="2024-06-08T08:06:33.086" v="2" actId="1076"/>
          <ac:picMkLst>
            <pc:docMk/>
            <pc:sldMk cId="1890990540" sldId="615"/>
            <ac:picMk id="6" creationId="{C45F3FFB-1611-41A1-AC4D-47E16BBF2E9D}"/>
          </ac:picMkLst>
        </pc:picChg>
      </pc:sldChg>
    </pc:docChg>
  </pc:docChgLst>
  <pc:docChgLst>
    <pc:chgData name="Gastbenutzer" providerId="Windows Live" clId="Web-{EAA33E0D-60EA-4E43-AA66-DCA923C38ACC}"/>
    <pc:docChg chg="modSld">
      <pc:chgData name="Gastbenutzer" userId="" providerId="Windows Live" clId="Web-{EAA33E0D-60EA-4E43-AA66-DCA923C38ACC}" dt="2024-06-11T08:33:28.591" v="261"/>
      <pc:docMkLst>
        <pc:docMk/>
      </pc:docMkLst>
      <pc:sldChg chg="addSp delSp modSp">
        <pc:chgData name="Gastbenutzer" userId="" providerId="Windows Live" clId="Web-{EAA33E0D-60EA-4E43-AA66-DCA923C38ACC}" dt="2024-06-11T08:33:28.591" v="261"/>
        <pc:sldMkLst>
          <pc:docMk/>
          <pc:sldMk cId="893005630" sldId="571"/>
        </pc:sldMkLst>
        <pc:spChg chg="del">
          <ac:chgData name="Gastbenutzer" userId="" providerId="Windows Live" clId="Web-{EAA33E0D-60EA-4E43-AA66-DCA923C38ACC}" dt="2024-06-11T08:06:48.991" v="244"/>
          <ac:spMkLst>
            <pc:docMk/>
            <pc:sldMk cId="893005630" sldId="571"/>
            <ac:spMk id="19459" creationId="{00000000-0000-0000-0000-000000000000}"/>
          </ac:spMkLst>
        </pc:spChg>
        <pc:picChg chg="add del mod">
          <ac:chgData name="Gastbenutzer" userId="" providerId="Windows Live" clId="Web-{EAA33E0D-60EA-4E43-AA66-DCA923C38ACC}" dt="2024-06-11T08:33:28.591" v="261"/>
          <ac:picMkLst>
            <pc:docMk/>
            <pc:sldMk cId="893005630" sldId="571"/>
            <ac:picMk id="2" creationId="{64062B9A-6341-9777-81AF-01A0FE0B7C24}"/>
          </ac:picMkLst>
        </pc:picChg>
      </pc:sldChg>
      <pc:sldChg chg="addSp modSp">
        <pc:chgData name="Gastbenutzer" userId="" providerId="Windows Live" clId="Web-{EAA33E0D-60EA-4E43-AA66-DCA923C38ACC}" dt="2024-06-11T08:21:21.988" v="250" actId="14100"/>
        <pc:sldMkLst>
          <pc:docMk/>
          <pc:sldMk cId="1137971854" sldId="583"/>
        </pc:sldMkLst>
        <pc:picChg chg="add mod">
          <ac:chgData name="Gastbenutzer" userId="" providerId="Windows Live" clId="Web-{EAA33E0D-60EA-4E43-AA66-DCA923C38ACC}" dt="2024-06-11T08:21:21.988" v="250" actId="14100"/>
          <ac:picMkLst>
            <pc:docMk/>
            <pc:sldMk cId="1137971854" sldId="583"/>
            <ac:picMk id="4" creationId="{4B66EF02-92B5-338E-9172-1753858EE294}"/>
          </ac:picMkLst>
        </pc:picChg>
      </pc:sldChg>
      <pc:sldChg chg="modSp">
        <pc:chgData name="Gastbenutzer" userId="" providerId="Windows Live" clId="Web-{EAA33E0D-60EA-4E43-AA66-DCA923C38ACC}" dt="2024-06-11T07:59:52.368" v="63" actId="20577"/>
        <pc:sldMkLst>
          <pc:docMk/>
          <pc:sldMk cId="1890990540" sldId="615"/>
        </pc:sldMkLst>
        <pc:spChg chg="mod">
          <ac:chgData name="Gastbenutzer" userId="" providerId="Windows Live" clId="Web-{EAA33E0D-60EA-4E43-AA66-DCA923C38ACC}" dt="2024-06-11T07:59:52.368" v="63" actId="20577"/>
          <ac:spMkLst>
            <pc:docMk/>
            <pc:sldMk cId="1890990540" sldId="615"/>
            <ac:spMk id="9" creationId="{8551A73E-0F4C-7015-840C-848082F14841}"/>
          </ac:spMkLst>
        </pc:spChg>
      </pc:sldChg>
      <pc:sldChg chg="addSp modSp">
        <pc:chgData name="Gastbenutzer" userId="" providerId="Windows Live" clId="Web-{EAA33E0D-60EA-4E43-AA66-DCA923C38ACC}" dt="2024-06-11T08:32:27.120" v="259" actId="1076"/>
        <pc:sldMkLst>
          <pc:docMk/>
          <pc:sldMk cId="2768048131" sldId="627"/>
        </pc:sldMkLst>
        <pc:picChg chg="add mod">
          <ac:chgData name="Gastbenutzer" userId="" providerId="Windows Live" clId="Web-{EAA33E0D-60EA-4E43-AA66-DCA923C38ACC}" dt="2024-06-11T08:32:27.120" v="259" actId="1076"/>
          <ac:picMkLst>
            <pc:docMk/>
            <pc:sldMk cId="2768048131" sldId="627"/>
            <ac:picMk id="4" creationId="{F5A77073-ACE0-4D28-6CBA-B991F72775E4}"/>
          </ac:picMkLst>
        </pc:picChg>
      </pc:sldChg>
      <pc:sldChg chg="addSp delSp modSp">
        <pc:chgData name="Gastbenutzer" userId="" providerId="Windows Live" clId="Web-{EAA33E0D-60EA-4E43-AA66-DCA923C38ACC}" dt="2024-06-11T08:06:30.131" v="243" actId="20577"/>
        <pc:sldMkLst>
          <pc:docMk/>
          <pc:sldMk cId="1819993467" sldId="632"/>
        </pc:sldMkLst>
        <pc:spChg chg="mod">
          <ac:chgData name="Gastbenutzer" userId="" providerId="Windows Live" clId="Web-{EAA33E0D-60EA-4E43-AA66-DCA923C38ACC}" dt="2024-06-11T08:06:30.131" v="243" actId="20577"/>
          <ac:spMkLst>
            <pc:docMk/>
            <pc:sldMk cId="1819993467" sldId="632"/>
            <ac:spMk id="3" creationId="{07875596-4736-F065-E0DE-3CB55E6FB005}"/>
          </ac:spMkLst>
        </pc:spChg>
        <pc:picChg chg="add del mod">
          <ac:chgData name="Gastbenutzer" userId="" providerId="Windows Live" clId="Web-{EAA33E0D-60EA-4E43-AA66-DCA923C38ACC}" dt="2024-06-11T08:02:00.012" v="124"/>
          <ac:picMkLst>
            <pc:docMk/>
            <pc:sldMk cId="1819993467" sldId="632"/>
            <ac:picMk id="4" creationId="{E53680DB-76B5-69DE-E483-7F305FB960BD}"/>
          </ac:picMkLst>
        </pc:picChg>
      </pc:sldChg>
    </pc:docChg>
  </pc:docChgLst>
  <pc:docChgLst>
    <pc:chgData name="Doris Krause" userId="bfcc877bc763d792" providerId="Windows Live" clId="Web-{3F964B41-E708-42F3-9C0E-FB3A4ACA523D}"/>
    <pc:docChg chg="modSld">
      <pc:chgData name="Doris Krause" userId="bfcc877bc763d792" providerId="Windows Live" clId="Web-{3F964B41-E708-42F3-9C0E-FB3A4ACA523D}" dt="2024-06-08T07:35:19.390" v="17" actId="20577"/>
      <pc:docMkLst>
        <pc:docMk/>
      </pc:docMkLst>
      <pc:sldChg chg="modSp">
        <pc:chgData name="Doris Krause" userId="bfcc877bc763d792" providerId="Windows Live" clId="Web-{3F964B41-E708-42F3-9C0E-FB3A4ACA523D}" dt="2024-06-08T07:35:19.390" v="17" actId="20577"/>
        <pc:sldMkLst>
          <pc:docMk/>
          <pc:sldMk cId="2114287117" sldId="617"/>
        </pc:sldMkLst>
        <pc:spChg chg="mod">
          <ac:chgData name="Doris Krause" userId="bfcc877bc763d792" providerId="Windows Live" clId="Web-{3F964B41-E708-42F3-9C0E-FB3A4ACA523D}" dt="2024-06-08T07:35:19.390" v="17" actId="20577"/>
          <ac:spMkLst>
            <pc:docMk/>
            <pc:sldMk cId="2114287117" sldId="617"/>
            <ac:spMk id="15" creationId="{A86E0405-CF79-EE7A-D810-A5F9E3B531FF}"/>
          </ac:spMkLst>
        </pc:spChg>
      </pc:sldChg>
    </pc:docChg>
  </pc:docChgLst>
  <pc:docChgLst>
    <pc:chgData name="Doris Krause" userId="bfcc877bc763d792" providerId="LiveId" clId="{EC44653C-401B-435B-B3CF-2D323487ADC1}"/>
    <pc:docChg chg="undo custSel addSld delSld modSld sldOrd addMainMaster delMainMaster modMainMaster">
      <pc:chgData name="Doris Krause" userId="bfcc877bc763d792" providerId="LiveId" clId="{EC44653C-401B-435B-B3CF-2D323487ADC1}" dt="2024-06-16T15:56:59.513" v="2751" actId="47"/>
      <pc:docMkLst>
        <pc:docMk/>
      </pc:docMkLst>
      <pc:sldChg chg="addSp delSp modSp add del mod modClrScheme delDesignElem chgLayout">
        <pc:chgData name="Doris Krause" userId="bfcc877bc763d792" providerId="LiveId" clId="{EC44653C-401B-435B-B3CF-2D323487ADC1}" dt="2024-06-06T16:35:35.510" v="2634" actId="113"/>
        <pc:sldMkLst>
          <pc:docMk/>
          <pc:sldMk cId="2940562682" sldId="567"/>
        </pc:sldMkLst>
        <pc:spChg chg="del mod ord">
          <ac:chgData name="Doris Krause" userId="bfcc877bc763d792" providerId="LiveId" clId="{EC44653C-401B-435B-B3CF-2D323487ADC1}" dt="2024-06-06T16:32:54.793" v="2581" actId="478"/>
          <ac:spMkLst>
            <pc:docMk/>
            <pc:sldMk cId="2940562682" sldId="567"/>
            <ac:spMk id="2" creationId="{00000000-0000-0000-0000-000000000000}"/>
          </ac:spMkLst>
        </pc:spChg>
        <pc:spChg chg="add mod ord">
          <ac:chgData name="Doris Krause" userId="bfcc877bc763d792" providerId="LiveId" clId="{EC44653C-401B-435B-B3CF-2D323487ADC1}" dt="2024-06-06T16:35:35.510" v="2634" actId="113"/>
          <ac:spMkLst>
            <pc:docMk/>
            <pc:sldMk cId="2940562682" sldId="567"/>
            <ac:spMk id="4" creationId="{808DD11B-E9A7-5A2E-9127-C80429CAF433}"/>
          </ac:spMkLst>
        </pc:spChg>
        <pc:spChg chg="add mod ord">
          <ac:chgData name="Doris Krause" userId="bfcc877bc763d792" providerId="LiveId" clId="{EC44653C-401B-435B-B3CF-2D323487ADC1}" dt="2024-06-06T15:38:37.929" v="1199" actId="1076"/>
          <ac:spMkLst>
            <pc:docMk/>
            <pc:sldMk cId="2940562682" sldId="567"/>
            <ac:spMk id="5" creationId="{F9815B70-C818-67A9-7D23-D348BAC3BF45}"/>
          </ac:spMkLst>
        </pc:spChg>
        <pc:spChg chg="del mod">
          <ac:chgData name="Doris Krause" userId="bfcc877bc763d792" providerId="LiveId" clId="{EC44653C-401B-435B-B3CF-2D323487ADC1}" dt="2024-06-06T15:20:31.883" v="762" actId="478"/>
          <ac:spMkLst>
            <pc:docMk/>
            <pc:sldMk cId="2940562682" sldId="567"/>
            <ac:spMk id="8" creationId="{B4D33BDE-899B-19A1-2E8C-8DD8E1E981FB}"/>
          </ac:spMkLst>
        </pc:spChg>
        <pc:spChg chg="del">
          <ac:chgData name="Doris Krause" userId="bfcc877bc763d792" providerId="LiveId" clId="{EC44653C-401B-435B-B3CF-2D323487ADC1}" dt="2024-06-06T15:19:33.438" v="753" actId="700"/>
          <ac:spMkLst>
            <pc:docMk/>
            <pc:sldMk cId="2940562682" sldId="567"/>
            <ac:spMk id="13" creationId="{CBA3A3EB-E575-4646-8233-F0C0243374B4}"/>
          </ac:spMkLst>
        </pc:spChg>
        <pc:spChg chg="del">
          <ac:chgData name="Doris Krause" userId="bfcc877bc763d792" providerId="LiveId" clId="{EC44653C-401B-435B-B3CF-2D323487ADC1}" dt="2024-06-06T15:00:24.667" v="283"/>
          <ac:spMkLst>
            <pc:docMk/>
            <pc:sldMk cId="2940562682" sldId="567"/>
            <ac:spMk id="19475" creationId="{201CC55D-ED54-4C5C-95E6-10947BD1103B}"/>
          </ac:spMkLst>
        </pc:spChg>
        <pc:spChg chg="del">
          <ac:chgData name="Doris Krause" userId="bfcc877bc763d792" providerId="LiveId" clId="{EC44653C-401B-435B-B3CF-2D323487ADC1}" dt="2024-06-06T15:00:24.667" v="283"/>
          <ac:spMkLst>
            <pc:docMk/>
            <pc:sldMk cId="2940562682" sldId="567"/>
            <ac:spMk id="19481" creationId="{3873B707-463F-40B0-8227-E8CC6C67EB25}"/>
          </ac:spMkLst>
        </pc:spChg>
        <pc:spChg chg="del">
          <ac:chgData name="Doris Krause" userId="bfcc877bc763d792" providerId="LiveId" clId="{EC44653C-401B-435B-B3CF-2D323487ADC1}" dt="2024-06-06T15:00:24.667" v="283"/>
          <ac:spMkLst>
            <pc:docMk/>
            <pc:sldMk cId="2940562682" sldId="567"/>
            <ac:spMk id="19483" creationId="{C13237C8-E62C-4F0D-A318-BD6FB6C2D138}"/>
          </ac:spMkLst>
        </pc:spChg>
        <pc:spChg chg="del">
          <ac:chgData name="Doris Krause" userId="bfcc877bc763d792" providerId="LiveId" clId="{EC44653C-401B-435B-B3CF-2D323487ADC1}" dt="2024-06-06T15:00:24.667" v="283"/>
          <ac:spMkLst>
            <pc:docMk/>
            <pc:sldMk cId="2940562682" sldId="567"/>
            <ac:spMk id="19485" creationId="{19C9EAEA-39D0-4B0E-A0EB-51E7B26740B1}"/>
          </ac:spMkLst>
        </pc:spChg>
        <pc:grpChg chg="del">
          <ac:chgData name="Doris Krause" userId="bfcc877bc763d792" providerId="LiveId" clId="{EC44653C-401B-435B-B3CF-2D323487ADC1}" dt="2024-06-06T15:00:24.667" v="283"/>
          <ac:grpSpMkLst>
            <pc:docMk/>
            <pc:sldMk cId="2940562682" sldId="567"/>
            <ac:grpSpMk id="19477" creationId="{1DE889C7-FAD6-4397-98E2-05D503484459}"/>
          </ac:grpSpMkLst>
        </pc:grpChg>
        <pc:picChg chg="mod">
          <ac:chgData name="Doris Krause" userId="bfcc877bc763d792" providerId="LiveId" clId="{EC44653C-401B-435B-B3CF-2D323487ADC1}" dt="2024-06-06T15:38:41.208" v="1200" actId="1076"/>
          <ac:picMkLst>
            <pc:docMk/>
            <pc:sldMk cId="2940562682" sldId="567"/>
            <ac:picMk id="3" creationId="{DA2D8BCD-FA49-9EEA-0879-65066BADE506}"/>
          </ac:picMkLst>
        </pc:picChg>
      </pc:sldChg>
      <pc:sldChg chg="addSp delSp modSp mod modClrScheme chgLayout">
        <pc:chgData name="Doris Krause" userId="bfcc877bc763d792" providerId="LiveId" clId="{EC44653C-401B-435B-B3CF-2D323487ADC1}" dt="2024-06-06T16:32:30.622" v="2578" actId="478"/>
        <pc:sldMkLst>
          <pc:docMk/>
          <pc:sldMk cId="2565846213" sldId="568"/>
        </pc:sldMkLst>
        <pc:spChg chg="del mod ord">
          <ac:chgData name="Doris Krause" userId="bfcc877bc763d792" providerId="LiveId" clId="{EC44653C-401B-435B-B3CF-2D323487ADC1}" dt="2024-06-06T16:32:30.622" v="2578" actId="478"/>
          <ac:spMkLst>
            <pc:docMk/>
            <pc:sldMk cId="2565846213" sldId="568"/>
            <ac:spMk id="2" creationId="{00000000-0000-0000-0000-000000000000}"/>
          </ac:spMkLst>
        </pc:spChg>
        <pc:spChg chg="del mod">
          <ac:chgData name="Doris Krause" userId="bfcc877bc763d792" providerId="LiveId" clId="{EC44653C-401B-435B-B3CF-2D323487ADC1}" dt="2024-06-06T15:37:09.907" v="1174" actId="478"/>
          <ac:spMkLst>
            <pc:docMk/>
            <pc:sldMk cId="2565846213" sldId="568"/>
            <ac:spMk id="3" creationId="{BED9CCDD-5E5C-038C-8757-DA05408D082A}"/>
          </ac:spMkLst>
        </pc:spChg>
        <pc:spChg chg="del mod">
          <ac:chgData name="Doris Krause" userId="bfcc877bc763d792" providerId="LiveId" clId="{EC44653C-401B-435B-B3CF-2D323487ADC1}" dt="2024-06-06T15:13:51.970" v="597" actId="478"/>
          <ac:spMkLst>
            <pc:docMk/>
            <pc:sldMk cId="2565846213" sldId="568"/>
            <ac:spMk id="4" creationId="{00000000-0000-0000-0000-000000000000}"/>
          </ac:spMkLst>
        </pc:spChg>
        <pc:spChg chg="add mod ord">
          <ac:chgData name="Doris Krause" userId="bfcc877bc763d792" providerId="LiveId" clId="{EC44653C-401B-435B-B3CF-2D323487ADC1}" dt="2024-06-06T15:29:16.189" v="800" actId="700"/>
          <ac:spMkLst>
            <pc:docMk/>
            <pc:sldMk cId="2565846213" sldId="568"/>
            <ac:spMk id="5" creationId="{D38BDB45-72A8-6BB3-5FDB-6190359D9738}"/>
          </ac:spMkLst>
        </pc:spChg>
        <pc:spChg chg="add mod ord">
          <ac:chgData name="Doris Krause" userId="bfcc877bc763d792" providerId="LiveId" clId="{EC44653C-401B-435B-B3CF-2D323487ADC1}" dt="2024-06-06T15:37:11.672" v="1175" actId="6549"/>
          <ac:spMkLst>
            <pc:docMk/>
            <pc:sldMk cId="2565846213" sldId="568"/>
            <ac:spMk id="6" creationId="{FABFEE1D-CFC7-783E-F4AC-2E65606313AC}"/>
          </ac:spMkLst>
        </pc:spChg>
        <pc:spChg chg="del">
          <ac:chgData name="Doris Krause" userId="bfcc877bc763d792" providerId="LiveId" clId="{EC44653C-401B-435B-B3CF-2D323487ADC1}" dt="2024-06-06T15:12:59.497" v="588" actId="700"/>
          <ac:spMkLst>
            <pc:docMk/>
            <pc:sldMk cId="2565846213" sldId="568"/>
            <ac:spMk id="13" creationId="{CBA3A3EB-E575-4646-8233-F0C0243374B4}"/>
          </ac:spMkLst>
        </pc:spChg>
      </pc:sldChg>
      <pc:sldChg chg="addSp delSp modSp mod modClrScheme delDesignElem chgLayout">
        <pc:chgData name="Doris Krause" userId="bfcc877bc763d792" providerId="LiveId" clId="{EC44653C-401B-435B-B3CF-2D323487ADC1}" dt="2024-06-06T16:32:24.632" v="2577" actId="478"/>
        <pc:sldMkLst>
          <pc:docMk/>
          <pc:sldMk cId="2051536974" sldId="569"/>
        </pc:sldMkLst>
        <pc:spChg chg="del mod ord">
          <ac:chgData name="Doris Krause" userId="bfcc877bc763d792" providerId="LiveId" clId="{EC44653C-401B-435B-B3CF-2D323487ADC1}" dt="2024-06-06T16:32:24.632" v="2577" actId="478"/>
          <ac:spMkLst>
            <pc:docMk/>
            <pc:sldMk cId="2051536974" sldId="569"/>
            <ac:spMk id="2" creationId="{00000000-0000-0000-0000-000000000000}"/>
          </ac:spMkLst>
        </pc:spChg>
        <pc:spChg chg="add mod ord">
          <ac:chgData name="Doris Krause" userId="bfcc877bc763d792" providerId="LiveId" clId="{EC44653C-401B-435B-B3CF-2D323487ADC1}" dt="2024-06-06T15:36:43.109" v="1171" actId="700"/>
          <ac:spMkLst>
            <pc:docMk/>
            <pc:sldMk cId="2051536974" sldId="569"/>
            <ac:spMk id="4" creationId="{E9CFB982-4A20-9078-8826-A0218D0FBBC8}"/>
          </ac:spMkLst>
        </pc:spChg>
        <pc:spChg chg="mod">
          <ac:chgData name="Doris Krause" userId="bfcc877bc763d792" providerId="LiveId" clId="{EC44653C-401B-435B-B3CF-2D323487ADC1}" dt="2024-06-06T15:12:03.965" v="576" actId="27636"/>
          <ac:spMkLst>
            <pc:docMk/>
            <pc:sldMk cId="2051536974" sldId="569"/>
            <ac:spMk id="5" creationId="{7A6AF3DB-85B5-937C-40BC-04F40DAA8A63}"/>
          </ac:spMkLst>
        </pc:spChg>
        <pc:spChg chg="mod">
          <ac:chgData name="Doris Krause" userId="bfcc877bc763d792" providerId="LiveId" clId="{EC44653C-401B-435B-B3CF-2D323487ADC1}" dt="2024-06-06T15:12:13.471" v="578" actId="21"/>
          <ac:spMkLst>
            <pc:docMk/>
            <pc:sldMk cId="2051536974" sldId="569"/>
            <ac:spMk id="6" creationId="{F7175267-977C-C67A-5413-1626764B4BF1}"/>
          </ac:spMkLst>
        </pc:spChg>
        <pc:spChg chg="add del mod ord">
          <ac:chgData name="Doris Krause" userId="bfcc877bc763d792" providerId="LiveId" clId="{EC44653C-401B-435B-B3CF-2D323487ADC1}" dt="2024-06-06T15:37:03.875" v="1173" actId="14100"/>
          <ac:spMkLst>
            <pc:docMk/>
            <pc:sldMk cId="2051536974" sldId="569"/>
            <ac:spMk id="7" creationId="{7254F91E-7E12-A084-9911-DFDC3BA7F3A5}"/>
          </ac:spMkLst>
        </pc:spChg>
        <pc:spChg chg="del">
          <ac:chgData name="Doris Krause" userId="bfcc877bc763d792" providerId="LiveId" clId="{EC44653C-401B-435B-B3CF-2D323487ADC1}" dt="2024-06-06T15:01:02.732" v="293" actId="478"/>
          <ac:spMkLst>
            <pc:docMk/>
            <pc:sldMk cId="2051536974" sldId="569"/>
            <ac:spMk id="8" creationId="{4BD0DB48-000D-D668-B3FC-8283CC999A14}"/>
          </ac:spMkLst>
        </pc:spChg>
        <pc:spChg chg="del mod">
          <ac:chgData name="Doris Krause" userId="bfcc877bc763d792" providerId="LiveId" clId="{EC44653C-401B-435B-B3CF-2D323487ADC1}" dt="2024-06-06T15:11:20.084" v="565" actId="700"/>
          <ac:spMkLst>
            <pc:docMk/>
            <pc:sldMk cId="2051536974" sldId="569"/>
            <ac:spMk id="13" creationId="{CBA3A3EB-E575-4646-8233-F0C0243374B4}"/>
          </ac:spMkLst>
        </pc:spChg>
        <pc:spChg chg="del">
          <ac:chgData name="Doris Krause" userId="bfcc877bc763d792" providerId="LiveId" clId="{EC44653C-401B-435B-B3CF-2D323487ADC1}" dt="2024-06-06T15:00:24.667" v="283"/>
          <ac:spMkLst>
            <pc:docMk/>
            <pc:sldMk cId="2051536974" sldId="569"/>
            <ac:spMk id="19475" creationId="{04812C46-200A-4DEB-A05E-3ED6C68C2387}"/>
          </ac:spMkLst>
        </pc:spChg>
        <pc:spChg chg="del">
          <ac:chgData name="Doris Krause" userId="bfcc877bc763d792" providerId="LiveId" clId="{EC44653C-401B-435B-B3CF-2D323487ADC1}" dt="2024-06-06T15:00:24.667" v="283"/>
          <ac:spMkLst>
            <pc:docMk/>
            <pc:sldMk cId="2051536974" sldId="569"/>
            <ac:spMk id="19477" creationId="{D1EA859B-E555-4109-94F3-6700E046E008}"/>
          </ac:spMkLst>
        </pc:spChg>
        <pc:graphicFrameChg chg="mod">
          <ac:chgData name="Doris Krause" userId="bfcc877bc763d792" providerId="LiveId" clId="{EC44653C-401B-435B-B3CF-2D323487ADC1}" dt="2024-06-06T15:12:51.779" v="587" actId="14100"/>
          <ac:graphicFrameMkLst>
            <pc:docMk/>
            <pc:sldMk cId="2051536974" sldId="569"/>
            <ac:graphicFrameMk id="3" creationId="{4DA4A07D-27F2-6983-3446-9D48E3140AE6}"/>
          </ac:graphicFrameMkLst>
        </pc:graphicFrameChg>
      </pc:sldChg>
      <pc:sldChg chg="addSp delSp modSp mod modClrScheme delDesignElem chgLayout">
        <pc:chgData name="Doris Krause" userId="bfcc877bc763d792" providerId="LiveId" clId="{EC44653C-401B-435B-B3CF-2D323487ADC1}" dt="2024-06-16T15:47:44.699" v="2704" actId="1076"/>
        <pc:sldMkLst>
          <pc:docMk/>
          <pc:sldMk cId="893005630" sldId="571"/>
        </pc:sldMkLst>
        <pc:spChg chg="del mod ord">
          <ac:chgData name="Doris Krause" userId="bfcc877bc763d792" providerId="LiveId" clId="{EC44653C-401B-435B-B3CF-2D323487ADC1}" dt="2024-06-06T16:32:46.090" v="2580" actId="478"/>
          <ac:spMkLst>
            <pc:docMk/>
            <pc:sldMk cId="893005630" sldId="571"/>
            <ac:spMk id="2" creationId="{00000000-0000-0000-0000-000000000000}"/>
          </ac:spMkLst>
        </pc:spChg>
        <pc:spChg chg="add mod ord">
          <ac:chgData name="Doris Krause" userId="bfcc877bc763d792" providerId="LiveId" clId="{EC44653C-401B-435B-B3CF-2D323487ADC1}" dt="2024-06-16T15:47:17.546" v="2701" actId="6549"/>
          <ac:spMkLst>
            <pc:docMk/>
            <pc:sldMk cId="893005630" sldId="571"/>
            <ac:spMk id="3" creationId="{01A8B87F-ABF7-3A8C-9C13-30D02C006E27}"/>
          </ac:spMkLst>
        </pc:spChg>
        <pc:spChg chg="add mod ord">
          <ac:chgData name="Doris Krause" userId="bfcc877bc763d792" providerId="LiveId" clId="{EC44653C-401B-435B-B3CF-2D323487ADC1}" dt="2024-06-16T15:47:44.699" v="2704" actId="1076"/>
          <ac:spMkLst>
            <pc:docMk/>
            <pc:sldMk cId="893005630" sldId="571"/>
            <ac:spMk id="6" creationId="{B83D98AE-BF90-E623-C5FD-1C08FDBFB3F1}"/>
          </ac:spMkLst>
        </pc:spChg>
        <pc:spChg chg="del">
          <ac:chgData name="Doris Krause" userId="bfcc877bc763d792" providerId="LiveId" clId="{EC44653C-401B-435B-B3CF-2D323487ADC1}" dt="2024-06-06T15:18:41.135" v="671" actId="700"/>
          <ac:spMkLst>
            <pc:docMk/>
            <pc:sldMk cId="893005630" sldId="571"/>
            <ac:spMk id="13" creationId="{CBA3A3EB-E575-4646-8233-F0C0243374B4}"/>
          </ac:spMkLst>
        </pc:spChg>
        <pc:spChg chg="del">
          <ac:chgData name="Doris Krause" userId="bfcc877bc763d792" providerId="LiveId" clId="{EC44653C-401B-435B-B3CF-2D323487ADC1}" dt="2024-06-06T15:00:24.667" v="283"/>
          <ac:spMkLst>
            <pc:docMk/>
            <pc:sldMk cId="893005630" sldId="571"/>
            <ac:spMk id="19464" creationId="{3AD318CC-E2A8-4E27-9548-A047A78999B1}"/>
          </ac:spMkLst>
        </pc:spChg>
        <pc:spChg chg="del">
          <ac:chgData name="Doris Krause" userId="bfcc877bc763d792" providerId="LiveId" clId="{EC44653C-401B-435B-B3CF-2D323487ADC1}" dt="2024-06-06T15:00:24.667" v="283"/>
          <ac:spMkLst>
            <pc:docMk/>
            <pc:sldMk cId="893005630" sldId="571"/>
            <ac:spMk id="19470" creationId="{2C1BBA94-3F40-40AA-8BB9-E69E25E537C1}"/>
          </ac:spMkLst>
        </pc:spChg>
        <pc:grpChg chg="del">
          <ac:chgData name="Doris Krause" userId="bfcc877bc763d792" providerId="LiveId" clId="{EC44653C-401B-435B-B3CF-2D323487ADC1}" dt="2024-06-06T15:00:24.667" v="283"/>
          <ac:grpSpMkLst>
            <pc:docMk/>
            <pc:sldMk cId="893005630" sldId="571"/>
            <ac:grpSpMk id="19466" creationId="{B14B560F-9DD7-4302-A60B-EBD3EF59B073}"/>
          </ac:grpSpMkLst>
        </pc:grpChg>
        <pc:picChg chg="mod">
          <ac:chgData name="Doris Krause" userId="bfcc877bc763d792" providerId="LiveId" clId="{EC44653C-401B-435B-B3CF-2D323487ADC1}" dt="2024-06-06T15:19:13.584" v="729" actId="14100"/>
          <ac:picMkLst>
            <pc:docMk/>
            <pc:sldMk cId="893005630" sldId="571"/>
            <ac:picMk id="4" creationId="{C0F13B3C-D878-657C-5B0F-1EF9BDE3EBA2}"/>
          </ac:picMkLst>
        </pc:picChg>
      </pc:sldChg>
      <pc:sldChg chg="addSp delSp modSp del mod modClrScheme delDesignElem chgLayout">
        <pc:chgData name="Doris Krause" userId="bfcc877bc763d792" providerId="LiveId" clId="{EC44653C-401B-435B-B3CF-2D323487ADC1}" dt="2024-06-06T15:05:41.107" v="411" actId="47"/>
        <pc:sldMkLst>
          <pc:docMk/>
          <pc:sldMk cId="4056644898" sldId="573"/>
        </pc:sldMkLst>
        <pc:spChg chg="mod ord">
          <ac:chgData name="Doris Krause" userId="bfcc877bc763d792" providerId="LiveId" clId="{EC44653C-401B-435B-B3CF-2D323487ADC1}" dt="2024-06-06T15:04:28.069" v="349"/>
          <ac:spMkLst>
            <pc:docMk/>
            <pc:sldMk cId="4056644898" sldId="573"/>
            <ac:spMk id="3" creationId="{72B44B58-9C63-C048-A51B-C69AD4B5D9D5}"/>
          </ac:spMkLst>
        </pc:spChg>
        <pc:spChg chg="add">
          <ac:chgData name="Doris Krause" userId="bfcc877bc763d792" providerId="LiveId" clId="{EC44653C-401B-435B-B3CF-2D323487ADC1}" dt="2024-06-06T14:55:57.569" v="222"/>
          <ac:spMkLst>
            <pc:docMk/>
            <pc:sldMk cId="4056644898" sldId="573"/>
            <ac:spMk id="4" creationId="{70110635-4FEF-B68C-11CD-3DF733A4ADCC}"/>
          </ac:spMkLst>
        </pc:spChg>
        <pc:spChg chg="add mod">
          <ac:chgData name="Doris Krause" userId="bfcc877bc763d792" providerId="LiveId" clId="{EC44653C-401B-435B-B3CF-2D323487ADC1}" dt="2024-06-06T14:56:32.869" v="223"/>
          <ac:spMkLst>
            <pc:docMk/>
            <pc:sldMk cId="4056644898" sldId="573"/>
            <ac:spMk id="5" creationId="{64443579-0D6F-8823-8A67-F29C2F4C58E5}"/>
          </ac:spMkLst>
        </pc:spChg>
        <pc:spChg chg="add mod ord">
          <ac:chgData name="Doris Krause" userId="bfcc877bc763d792" providerId="LiveId" clId="{EC44653C-401B-435B-B3CF-2D323487ADC1}" dt="2024-06-06T15:04:26.207" v="348" actId="21"/>
          <ac:spMkLst>
            <pc:docMk/>
            <pc:sldMk cId="4056644898" sldId="573"/>
            <ac:spMk id="6" creationId="{0171F57F-6E4D-DF00-6029-163CEC5A1F22}"/>
          </ac:spMkLst>
        </pc:spChg>
        <pc:spChg chg="del">
          <ac:chgData name="Doris Krause" userId="bfcc877bc763d792" providerId="LiveId" clId="{EC44653C-401B-435B-B3CF-2D323487ADC1}" dt="2024-06-06T15:00:24.667" v="283"/>
          <ac:spMkLst>
            <pc:docMk/>
            <pc:sldMk cId="4056644898" sldId="573"/>
            <ac:spMk id="11" creationId="{D55CA618-78A6-47F6-B865-E9315164FB49}"/>
          </ac:spMkLst>
        </pc:spChg>
        <pc:spChg chg="del">
          <ac:chgData name="Doris Krause" userId="bfcc877bc763d792" providerId="LiveId" clId="{EC44653C-401B-435B-B3CF-2D323487ADC1}" dt="2024-06-06T15:00:24.667" v="283"/>
          <ac:spMkLst>
            <pc:docMk/>
            <pc:sldMk cId="4056644898" sldId="573"/>
            <ac:spMk id="13" creationId="{8ED94938-268E-4C0A-A08A-B3980C78BAEB}"/>
          </ac:spMkLst>
        </pc:spChg>
        <pc:grpChg chg="del">
          <ac:chgData name="Doris Krause" userId="bfcc877bc763d792" providerId="LiveId" clId="{EC44653C-401B-435B-B3CF-2D323487ADC1}" dt="2024-06-06T15:00:24.667" v="283"/>
          <ac:grpSpMkLst>
            <pc:docMk/>
            <pc:sldMk cId="4056644898" sldId="573"/>
            <ac:grpSpMk id="12" creationId="{B83D307E-DF68-43F8-97CE-0AAE950A7129}"/>
          </ac:grpSpMkLst>
        </pc:grpChg>
        <pc:picChg chg="add mod">
          <ac:chgData name="Doris Krause" userId="bfcc877bc763d792" providerId="LiveId" clId="{EC44653C-401B-435B-B3CF-2D323487ADC1}" dt="2024-06-06T15:04:13.966" v="345" actId="1076"/>
          <ac:picMkLst>
            <pc:docMk/>
            <pc:sldMk cId="4056644898" sldId="573"/>
            <ac:picMk id="2" creationId="{8457E616-5469-D62B-BA4A-CEB5B2449B79}"/>
          </ac:picMkLst>
        </pc:picChg>
      </pc:sldChg>
      <pc:sldChg chg="add del">
        <pc:chgData name="Doris Krause" userId="bfcc877bc763d792" providerId="LiveId" clId="{EC44653C-401B-435B-B3CF-2D323487ADC1}" dt="2024-06-06T14:47:18.481" v="102" actId="47"/>
        <pc:sldMkLst>
          <pc:docMk/>
          <pc:sldMk cId="3346994322" sldId="575"/>
        </pc:sldMkLst>
      </pc:sldChg>
      <pc:sldChg chg="addSp delSp modSp add mod setBg modClrScheme chgLayout">
        <pc:chgData name="Doris Krause" userId="bfcc877bc763d792" providerId="LiveId" clId="{EC44653C-401B-435B-B3CF-2D323487ADC1}" dt="2024-06-06T16:35:54.778" v="2636" actId="113"/>
        <pc:sldMkLst>
          <pc:docMk/>
          <pc:sldMk cId="2053285633" sldId="576"/>
        </pc:sldMkLst>
        <pc:spChg chg="del mod ord">
          <ac:chgData name="Doris Krause" userId="bfcc877bc763d792" providerId="LiveId" clId="{EC44653C-401B-435B-B3CF-2D323487ADC1}" dt="2024-06-06T16:22:53.508" v="2402" actId="478"/>
          <ac:spMkLst>
            <pc:docMk/>
            <pc:sldMk cId="2053285633" sldId="576"/>
            <ac:spMk id="2" creationId="{00000000-0000-0000-0000-000000000000}"/>
          </ac:spMkLst>
        </pc:spChg>
        <pc:spChg chg="del">
          <ac:chgData name="Doris Krause" userId="bfcc877bc763d792" providerId="LiveId" clId="{EC44653C-401B-435B-B3CF-2D323487ADC1}" dt="2024-06-06T15:28:08.768" v="791" actId="478"/>
          <ac:spMkLst>
            <pc:docMk/>
            <pc:sldMk cId="2053285633" sldId="576"/>
            <ac:spMk id="3" creationId="{617A1D74-8CC1-4BD8-9D27-2CD970577F47}"/>
          </ac:spMkLst>
        </pc:spChg>
        <pc:spChg chg="add del mod">
          <ac:chgData name="Doris Krause" userId="bfcc877bc763d792" providerId="LiveId" clId="{EC44653C-401B-435B-B3CF-2D323487ADC1}" dt="2024-06-06T15:27:40.797" v="784"/>
          <ac:spMkLst>
            <pc:docMk/>
            <pc:sldMk cId="2053285633" sldId="576"/>
            <ac:spMk id="6" creationId="{4BE4A4C3-0450-CEE1-C96B-5660ABA1DEA9}"/>
          </ac:spMkLst>
        </pc:spChg>
        <pc:spChg chg="add mod ord">
          <ac:chgData name="Doris Krause" userId="bfcc877bc763d792" providerId="LiveId" clId="{EC44653C-401B-435B-B3CF-2D323487ADC1}" dt="2024-06-06T16:35:54.778" v="2636" actId="113"/>
          <ac:spMkLst>
            <pc:docMk/>
            <pc:sldMk cId="2053285633" sldId="576"/>
            <ac:spMk id="7" creationId="{5D5E22AB-F085-73A3-631F-EEB80EFAB46C}"/>
          </ac:spMkLst>
        </pc:spChg>
        <pc:spChg chg="add mod ord">
          <ac:chgData name="Doris Krause" userId="bfcc877bc763d792" providerId="LiveId" clId="{EC44653C-401B-435B-B3CF-2D323487ADC1}" dt="2024-06-06T16:22:32.898" v="2401" actId="108"/>
          <ac:spMkLst>
            <pc:docMk/>
            <pc:sldMk cId="2053285633" sldId="576"/>
            <ac:spMk id="8" creationId="{D6FEC340-1B5B-DA0A-BBBB-D8736F3167F1}"/>
          </ac:spMkLst>
        </pc:spChg>
        <pc:spChg chg="mod">
          <ac:chgData name="Doris Krause" userId="bfcc877bc763d792" providerId="LiveId" clId="{EC44653C-401B-435B-B3CF-2D323487ADC1}" dt="2024-06-06T15:27:22.532" v="778" actId="27636"/>
          <ac:spMkLst>
            <pc:docMk/>
            <pc:sldMk cId="2053285633" sldId="576"/>
            <ac:spMk id="13315" creationId="{00000000-0000-0000-0000-000000000000}"/>
          </ac:spMkLst>
        </pc:spChg>
        <pc:graphicFrameChg chg="del">
          <ac:chgData name="Doris Krause" userId="bfcc877bc763d792" providerId="LiveId" clId="{EC44653C-401B-435B-B3CF-2D323487ADC1}" dt="2024-06-06T15:27:40.797" v="782" actId="478"/>
          <ac:graphicFrameMkLst>
            <pc:docMk/>
            <pc:sldMk cId="2053285633" sldId="576"/>
            <ac:graphicFrameMk id="14357" creationId="{328242FC-4C20-DF99-BF5E-0430D37D4B8E}"/>
          </ac:graphicFrameMkLst>
        </pc:graphicFrameChg>
        <pc:picChg chg="del mod">
          <ac:chgData name="Doris Krause" userId="bfcc877bc763d792" providerId="LiveId" clId="{EC44653C-401B-435B-B3CF-2D323487ADC1}" dt="2024-06-06T15:29:34.235" v="802" actId="478"/>
          <ac:picMkLst>
            <pc:docMk/>
            <pc:sldMk cId="2053285633" sldId="576"/>
            <ac:picMk id="4" creationId="{63257CD7-F861-BFF9-14C5-BC0ED68CACDA}"/>
          </ac:picMkLst>
        </pc:picChg>
        <pc:picChg chg="add mod ord">
          <ac:chgData name="Doris Krause" userId="bfcc877bc763d792" providerId="LiveId" clId="{EC44653C-401B-435B-B3CF-2D323487ADC1}" dt="2024-06-06T15:30:00.708" v="808" actId="1076"/>
          <ac:picMkLst>
            <pc:docMk/>
            <pc:sldMk cId="2053285633" sldId="576"/>
            <ac:picMk id="9" creationId="{D84EB1AA-DA41-BDAA-AF2B-0692896ED5DB}"/>
          </ac:picMkLst>
        </pc:picChg>
      </pc:sldChg>
      <pc:sldChg chg="delSp add del setBg delDesignElem">
        <pc:chgData name="Doris Krause" userId="bfcc877bc763d792" providerId="LiveId" clId="{EC44653C-401B-435B-B3CF-2D323487ADC1}" dt="2024-06-06T14:47:12.570" v="101" actId="47"/>
        <pc:sldMkLst>
          <pc:docMk/>
          <pc:sldMk cId="2831026815" sldId="577"/>
        </pc:sldMkLst>
        <pc:spChg chg="del">
          <ac:chgData name="Doris Krause" userId="bfcc877bc763d792" providerId="LiveId" clId="{EC44653C-401B-435B-B3CF-2D323487ADC1}" dt="2024-06-06T14:39:16.635" v="86"/>
          <ac:spMkLst>
            <pc:docMk/>
            <pc:sldMk cId="2831026815" sldId="577"/>
            <ac:spMk id="52" creationId="{B0B8DCBA-FEED-46EF-A140-35B904015B49}"/>
          </ac:spMkLst>
        </pc:spChg>
        <pc:spChg chg="del">
          <ac:chgData name="Doris Krause" userId="bfcc877bc763d792" providerId="LiveId" clId="{EC44653C-401B-435B-B3CF-2D323487ADC1}" dt="2024-06-06T14:39:16.635" v="86"/>
          <ac:spMkLst>
            <pc:docMk/>
            <pc:sldMk cId="2831026815" sldId="577"/>
            <ac:spMk id="59" creationId="{D5B0017B-2ECA-49AF-B397-DC140825DF8D}"/>
          </ac:spMkLst>
        </pc:spChg>
        <pc:grpChg chg="del">
          <ac:chgData name="Doris Krause" userId="bfcc877bc763d792" providerId="LiveId" clId="{EC44653C-401B-435B-B3CF-2D323487ADC1}" dt="2024-06-06T14:39:16.635" v="86"/>
          <ac:grpSpMkLst>
            <pc:docMk/>
            <pc:sldMk cId="2831026815" sldId="577"/>
            <ac:grpSpMk id="54" creationId="{AE1C45F0-260A-458C-96ED-C1F6D2151219}"/>
          </ac:grpSpMkLst>
        </pc:grpChg>
        <pc:cxnChg chg="del">
          <ac:chgData name="Doris Krause" userId="bfcc877bc763d792" providerId="LiveId" clId="{EC44653C-401B-435B-B3CF-2D323487ADC1}" dt="2024-06-06T14:39:16.635" v="86"/>
          <ac:cxnSpMkLst>
            <pc:docMk/>
            <pc:sldMk cId="2831026815" sldId="577"/>
            <ac:cxnSpMk id="61" creationId="{6CF1BAF6-AD41-4082-B212-8A1F9A2E8779}"/>
          </ac:cxnSpMkLst>
        </pc:cxnChg>
      </pc:sldChg>
      <pc:sldChg chg="delSp add del setBg delDesignElem">
        <pc:chgData name="Doris Krause" userId="bfcc877bc763d792" providerId="LiveId" clId="{EC44653C-401B-435B-B3CF-2D323487ADC1}" dt="2024-06-06T14:47:23.841" v="103" actId="47"/>
        <pc:sldMkLst>
          <pc:docMk/>
          <pc:sldMk cId="791707176" sldId="582"/>
        </pc:sldMkLst>
        <pc:spChg chg="del">
          <ac:chgData name="Doris Krause" userId="bfcc877bc763d792" providerId="LiveId" clId="{EC44653C-401B-435B-B3CF-2D323487ADC1}" dt="2024-06-06T14:39:16.635" v="86"/>
          <ac:spMkLst>
            <pc:docMk/>
            <pc:sldMk cId="791707176" sldId="582"/>
            <ac:spMk id="25665" creationId="{B0B8DCBA-FEED-46EF-A140-35B904015B49}"/>
          </ac:spMkLst>
        </pc:spChg>
        <pc:spChg chg="del">
          <ac:chgData name="Doris Krause" userId="bfcc877bc763d792" providerId="LiveId" clId="{EC44653C-401B-435B-B3CF-2D323487ADC1}" dt="2024-06-06T14:39:16.635" v="86"/>
          <ac:spMkLst>
            <pc:docMk/>
            <pc:sldMk cId="791707176" sldId="582"/>
            <ac:spMk id="25680" creationId="{D5B0017B-2ECA-49AF-B397-DC140825DF8D}"/>
          </ac:spMkLst>
        </pc:spChg>
        <pc:grpChg chg="del">
          <ac:chgData name="Doris Krause" userId="bfcc877bc763d792" providerId="LiveId" clId="{EC44653C-401B-435B-B3CF-2D323487ADC1}" dt="2024-06-06T14:39:16.635" v="86"/>
          <ac:grpSpMkLst>
            <pc:docMk/>
            <pc:sldMk cId="791707176" sldId="582"/>
            <ac:grpSpMk id="25667" creationId="{AE1C45F0-260A-458C-96ED-C1F6D2151219}"/>
          </ac:grpSpMkLst>
        </pc:grpChg>
        <pc:cxnChg chg="del">
          <ac:chgData name="Doris Krause" userId="bfcc877bc763d792" providerId="LiveId" clId="{EC44653C-401B-435B-B3CF-2D323487ADC1}" dt="2024-06-06T14:39:16.635" v="86"/>
          <ac:cxnSpMkLst>
            <pc:docMk/>
            <pc:sldMk cId="791707176" sldId="582"/>
            <ac:cxnSpMk id="25674" creationId="{6CF1BAF6-AD41-4082-B212-8A1F9A2E8779}"/>
          </ac:cxnSpMkLst>
        </pc:cxnChg>
      </pc:sldChg>
      <pc:sldChg chg="addSp delSp modSp mod modClrScheme delDesignElem chgLayout">
        <pc:chgData name="Doris Krause" userId="bfcc877bc763d792" providerId="LiveId" clId="{EC44653C-401B-435B-B3CF-2D323487ADC1}" dt="2024-06-06T16:16:23.322" v="2244" actId="1076"/>
        <pc:sldMkLst>
          <pc:docMk/>
          <pc:sldMk cId="1137971854" sldId="583"/>
        </pc:sldMkLst>
        <pc:spChg chg="add mod">
          <ac:chgData name="Doris Krause" userId="bfcc877bc763d792" providerId="LiveId" clId="{EC44653C-401B-435B-B3CF-2D323487ADC1}" dt="2024-06-06T16:16:10.195" v="2242" actId="1076"/>
          <ac:spMkLst>
            <pc:docMk/>
            <pc:sldMk cId="1137971854" sldId="583"/>
            <ac:spMk id="2" creationId="{3B1AD228-D1DB-4F17-279A-8D370CBFECAB}"/>
          </ac:spMkLst>
        </pc:spChg>
        <pc:spChg chg="mod ord">
          <ac:chgData name="Doris Krause" userId="bfcc877bc763d792" providerId="LiveId" clId="{EC44653C-401B-435B-B3CF-2D323487ADC1}" dt="2024-06-06T16:16:19.773" v="2243" actId="6549"/>
          <ac:spMkLst>
            <pc:docMk/>
            <pc:sldMk cId="1137971854" sldId="583"/>
            <ac:spMk id="3" creationId="{72B44B58-9C63-C048-A51B-C69AD4B5D9D5}"/>
          </ac:spMkLst>
        </pc:spChg>
        <pc:spChg chg="add mod ord">
          <ac:chgData name="Doris Krause" userId="bfcc877bc763d792" providerId="LiveId" clId="{EC44653C-401B-435B-B3CF-2D323487ADC1}" dt="2024-06-06T15:35:37.620" v="1153"/>
          <ac:spMkLst>
            <pc:docMk/>
            <pc:sldMk cId="1137971854" sldId="583"/>
            <ac:spMk id="8" creationId="{EA0FF6FE-6B56-61CA-FFD6-53474061AC45}"/>
          </ac:spMkLst>
        </pc:spChg>
        <pc:spChg chg="del">
          <ac:chgData name="Doris Krause" userId="bfcc877bc763d792" providerId="LiveId" clId="{EC44653C-401B-435B-B3CF-2D323487ADC1}" dt="2024-06-06T15:00:24.667" v="283"/>
          <ac:spMkLst>
            <pc:docMk/>
            <pc:sldMk cId="1137971854" sldId="583"/>
            <ac:spMk id="2055" creationId="{DCF72F19-1473-448C-AA14-0CB8AA374CF0}"/>
          </ac:spMkLst>
        </pc:spChg>
        <pc:spChg chg="del">
          <ac:chgData name="Doris Krause" userId="bfcc877bc763d792" providerId="LiveId" clId="{EC44653C-401B-435B-B3CF-2D323487ADC1}" dt="2024-06-06T15:00:24.667" v="283"/>
          <ac:spMkLst>
            <pc:docMk/>
            <pc:sldMk cId="1137971854" sldId="583"/>
            <ac:spMk id="2061" creationId="{04357C93-F0CB-4A1C-8F77-4E9063789819}"/>
          </ac:spMkLst>
        </pc:spChg>
        <pc:grpChg chg="del">
          <ac:chgData name="Doris Krause" userId="bfcc877bc763d792" providerId="LiveId" clId="{EC44653C-401B-435B-B3CF-2D323487ADC1}" dt="2024-06-06T15:00:24.667" v="283"/>
          <ac:grpSpMkLst>
            <pc:docMk/>
            <pc:sldMk cId="1137971854" sldId="583"/>
            <ac:grpSpMk id="2057" creationId="{3AF6A671-C637-4547-85F4-51B6D1881399}"/>
          </ac:grpSpMkLst>
        </pc:grpChg>
        <pc:picChg chg="add del mod">
          <ac:chgData name="Doris Krause" userId="bfcc877bc763d792" providerId="LiveId" clId="{EC44653C-401B-435B-B3CF-2D323487ADC1}" dt="2024-06-06T14:49:49.704" v="160" actId="478"/>
          <ac:picMkLst>
            <pc:docMk/>
            <pc:sldMk cId="1137971854" sldId="583"/>
            <ac:picMk id="5" creationId="{1751770E-DB4B-493B-90BE-D0120DE07818}"/>
          </ac:picMkLst>
        </pc:picChg>
        <pc:picChg chg="add mod">
          <ac:chgData name="Doris Krause" userId="bfcc877bc763d792" providerId="LiveId" clId="{EC44653C-401B-435B-B3CF-2D323487ADC1}" dt="2024-06-06T16:16:04.242" v="2241" actId="1038"/>
          <ac:picMkLst>
            <pc:docMk/>
            <pc:sldMk cId="1137971854" sldId="583"/>
            <ac:picMk id="6" creationId="{9BAEEE0E-0ACD-74BF-B755-61EEB614B898}"/>
          </ac:picMkLst>
        </pc:picChg>
        <pc:picChg chg="mod">
          <ac:chgData name="Doris Krause" userId="bfcc877bc763d792" providerId="LiveId" clId="{EC44653C-401B-435B-B3CF-2D323487ADC1}" dt="2024-06-06T16:16:23.322" v="2244" actId="1076"/>
          <ac:picMkLst>
            <pc:docMk/>
            <pc:sldMk cId="1137971854" sldId="583"/>
            <ac:picMk id="7" creationId="{375C7C7F-8E60-3895-F7AE-A4376FC60964}"/>
          </ac:picMkLst>
        </pc:picChg>
        <pc:picChg chg="add mod">
          <ac:chgData name="Doris Krause" userId="bfcc877bc763d792" providerId="LiveId" clId="{EC44653C-401B-435B-B3CF-2D323487ADC1}" dt="2024-06-06T16:16:00.226" v="2232" actId="1076"/>
          <ac:picMkLst>
            <pc:docMk/>
            <pc:sldMk cId="1137971854" sldId="583"/>
            <ac:picMk id="9" creationId="{FFECB6B8-EC5C-7B4D-B942-A4DF7653690C}"/>
          </ac:picMkLst>
        </pc:picChg>
        <pc:picChg chg="add mod">
          <ac:chgData name="Doris Krause" userId="bfcc877bc763d792" providerId="LiveId" clId="{EC44653C-401B-435B-B3CF-2D323487ADC1}" dt="2024-06-06T16:15:54.524" v="2230" actId="14100"/>
          <ac:picMkLst>
            <pc:docMk/>
            <pc:sldMk cId="1137971854" sldId="583"/>
            <ac:picMk id="10" creationId="{97BF5044-01A5-7232-9D85-6D64645AD2DD}"/>
          </ac:picMkLst>
        </pc:picChg>
      </pc:sldChg>
      <pc:sldChg chg="addSp modSp add del mod modClrScheme chgLayout">
        <pc:chgData name="Doris Krause" userId="bfcc877bc763d792" providerId="LiveId" clId="{EC44653C-401B-435B-B3CF-2D323487ADC1}" dt="2024-06-06T15:30:20.547" v="812" actId="47"/>
        <pc:sldMkLst>
          <pc:docMk/>
          <pc:sldMk cId="99772095" sldId="602"/>
        </pc:sldMkLst>
        <pc:spChg chg="mod ord">
          <ac:chgData name="Doris Krause" userId="bfcc877bc763d792" providerId="LiveId" clId="{EC44653C-401B-435B-B3CF-2D323487ADC1}" dt="2024-06-06T15:29:16.189" v="800" actId="700"/>
          <ac:spMkLst>
            <pc:docMk/>
            <pc:sldMk cId="99772095" sldId="602"/>
            <ac:spMk id="2" creationId="{00000000-0000-0000-0000-000000000000}"/>
          </ac:spMkLst>
        </pc:spChg>
        <pc:spChg chg="add mod ord">
          <ac:chgData name="Doris Krause" userId="bfcc877bc763d792" providerId="LiveId" clId="{EC44653C-401B-435B-B3CF-2D323487ADC1}" dt="2024-06-06T15:29:16.189" v="800" actId="700"/>
          <ac:spMkLst>
            <pc:docMk/>
            <pc:sldMk cId="99772095" sldId="602"/>
            <ac:spMk id="5" creationId="{EBC6BC57-DF6C-02E5-E1DE-8032977E5FF7}"/>
          </ac:spMkLst>
        </pc:spChg>
        <pc:spChg chg="add mod ord">
          <ac:chgData name="Doris Krause" userId="bfcc877bc763d792" providerId="LiveId" clId="{EC44653C-401B-435B-B3CF-2D323487ADC1}" dt="2024-06-06T15:29:16.189" v="800" actId="700"/>
          <ac:spMkLst>
            <pc:docMk/>
            <pc:sldMk cId="99772095" sldId="602"/>
            <ac:spMk id="6" creationId="{E0724663-8FF9-9BA3-256B-53208706F2DC}"/>
          </ac:spMkLst>
        </pc:spChg>
        <pc:spChg chg="mod">
          <ac:chgData name="Doris Krause" userId="bfcc877bc763d792" providerId="LiveId" clId="{EC44653C-401B-435B-B3CF-2D323487ADC1}" dt="2024-06-06T15:00:25.549" v="286" actId="27636"/>
          <ac:spMkLst>
            <pc:docMk/>
            <pc:sldMk cId="99772095" sldId="602"/>
            <ac:spMk id="13315" creationId="{00000000-0000-0000-0000-000000000000}"/>
          </ac:spMkLst>
        </pc:spChg>
      </pc:sldChg>
      <pc:sldChg chg="addSp delSp modSp add mod setBg modClrScheme delDesignElem chgLayout">
        <pc:chgData name="Doris Krause" userId="bfcc877bc763d792" providerId="LiveId" clId="{EC44653C-401B-435B-B3CF-2D323487ADC1}" dt="2024-06-16T15:49:10.163" v="2711" actId="1076"/>
        <pc:sldMkLst>
          <pc:docMk/>
          <pc:sldMk cId="3768377930" sldId="603"/>
        </pc:sldMkLst>
        <pc:spChg chg="del mod ord">
          <ac:chgData name="Doris Krause" userId="bfcc877bc763d792" providerId="LiveId" clId="{EC44653C-401B-435B-B3CF-2D323487ADC1}" dt="2024-06-06T16:33:31.310" v="2582" actId="478"/>
          <ac:spMkLst>
            <pc:docMk/>
            <pc:sldMk cId="3768377930" sldId="603"/>
            <ac:spMk id="2" creationId="{00000000-0000-0000-0000-000000000000}"/>
          </ac:spMkLst>
        </pc:spChg>
        <pc:spChg chg="mod">
          <ac:chgData name="Doris Krause" userId="bfcc877bc763d792" providerId="LiveId" clId="{EC44653C-401B-435B-B3CF-2D323487ADC1}" dt="2024-06-16T15:49:10.163" v="2711" actId="1076"/>
          <ac:spMkLst>
            <pc:docMk/>
            <pc:sldMk cId="3768377930" sldId="603"/>
            <ac:spMk id="3" creationId="{9BA4EF70-2D0C-482F-DBDC-34A42D20515B}"/>
          </ac:spMkLst>
        </pc:spChg>
        <pc:spChg chg="mod">
          <ac:chgData name="Doris Krause" userId="bfcc877bc763d792" providerId="LiveId" clId="{EC44653C-401B-435B-B3CF-2D323487ADC1}" dt="2024-06-06T15:30:56.992" v="895" actId="1038"/>
          <ac:spMkLst>
            <pc:docMk/>
            <pc:sldMk cId="3768377930" sldId="603"/>
            <ac:spMk id="4" creationId="{BCD45B9A-90BB-F94D-4732-564A1FB5303C}"/>
          </ac:spMkLst>
        </pc:spChg>
        <pc:spChg chg="add mod ord">
          <ac:chgData name="Doris Krause" userId="bfcc877bc763d792" providerId="LiveId" clId="{EC44653C-401B-435B-B3CF-2D323487ADC1}" dt="2024-06-06T15:30:31.221" v="814"/>
          <ac:spMkLst>
            <pc:docMk/>
            <pc:sldMk cId="3768377930" sldId="603"/>
            <ac:spMk id="5" creationId="{F647E03F-0140-E731-2B28-8B68FC39F66A}"/>
          </ac:spMkLst>
        </pc:spChg>
        <pc:spChg chg="mod">
          <ac:chgData name="Doris Krause" userId="bfcc877bc763d792" providerId="LiveId" clId="{EC44653C-401B-435B-B3CF-2D323487ADC1}" dt="2024-06-16T15:49:00.113" v="2710" actId="1076"/>
          <ac:spMkLst>
            <pc:docMk/>
            <pc:sldMk cId="3768377930" sldId="603"/>
            <ac:spMk id="6" creationId="{9F74942F-F3FD-5DD7-C011-0FE4FCBDAC4D}"/>
          </ac:spMkLst>
        </pc:spChg>
        <pc:spChg chg="add del mod ord">
          <ac:chgData name="Doris Krause" userId="bfcc877bc763d792" providerId="LiveId" clId="{EC44653C-401B-435B-B3CF-2D323487ADC1}" dt="2024-06-16T15:48:50.618" v="2709" actId="478"/>
          <ac:spMkLst>
            <pc:docMk/>
            <pc:sldMk cId="3768377930" sldId="603"/>
            <ac:spMk id="7" creationId="{5241EDD9-091D-1C62-3561-762621A28CF7}"/>
          </ac:spMkLst>
        </pc:spChg>
        <pc:spChg chg="mod">
          <ac:chgData name="Doris Krause" userId="bfcc877bc763d792" providerId="LiveId" clId="{EC44653C-401B-435B-B3CF-2D323487ADC1}" dt="2024-06-06T15:31:07.399" v="897" actId="14100"/>
          <ac:spMkLst>
            <pc:docMk/>
            <pc:sldMk cId="3768377930" sldId="603"/>
            <ac:spMk id="9" creationId="{C6015233-6E7E-5050-6C5A-8A8F9B8DC3BE}"/>
          </ac:spMkLst>
        </pc:spChg>
        <pc:spChg chg="mod">
          <ac:chgData name="Doris Krause" userId="bfcc877bc763d792" providerId="LiveId" clId="{EC44653C-401B-435B-B3CF-2D323487ADC1}" dt="2024-06-06T15:30:28.767" v="813" actId="21"/>
          <ac:spMkLst>
            <pc:docMk/>
            <pc:sldMk cId="3768377930" sldId="603"/>
            <ac:spMk id="25603" creationId="{00000000-0000-0000-0000-000000000000}"/>
          </ac:spMkLst>
        </pc:spChg>
        <pc:spChg chg="del">
          <ac:chgData name="Doris Krause" userId="bfcc877bc763d792" providerId="LiveId" clId="{EC44653C-401B-435B-B3CF-2D323487ADC1}" dt="2024-06-06T14:39:16.635" v="86"/>
          <ac:spMkLst>
            <pc:docMk/>
            <pc:sldMk cId="3768377930" sldId="603"/>
            <ac:spMk id="25625" creationId="{117AB3D3-3C9C-4DED-809A-78734805B895}"/>
          </ac:spMkLst>
        </pc:spChg>
        <pc:spChg chg="del">
          <ac:chgData name="Doris Krause" userId="bfcc877bc763d792" providerId="LiveId" clId="{EC44653C-401B-435B-B3CF-2D323487ADC1}" dt="2024-06-06T14:39:16.635" v="86"/>
          <ac:spMkLst>
            <pc:docMk/>
            <pc:sldMk cId="3768377930" sldId="603"/>
            <ac:spMk id="25626" creationId="{3A9A4357-BD1D-4622-A4FE-766E6AB8DE84}"/>
          </ac:spMkLst>
        </pc:spChg>
        <pc:spChg chg="del">
          <ac:chgData name="Doris Krause" userId="bfcc877bc763d792" providerId="LiveId" clId="{EC44653C-401B-435B-B3CF-2D323487ADC1}" dt="2024-06-06T14:39:16.635" v="86"/>
          <ac:spMkLst>
            <pc:docMk/>
            <pc:sldMk cId="3768377930" sldId="603"/>
            <ac:spMk id="25627" creationId="{E659831F-0D9A-4C63-9EBB-8435B85A440F}"/>
          </ac:spMkLst>
        </pc:spChg>
        <pc:spChg chg="del">
          <ac:chgData name="Doris Krause" userId="bfcc877bc763d792" providerId="LiveId" clId="{EC44653C-401B-435B-B3CF-2D323487ADC1}" dt="2024-06-06T14:39:16.635" v="86"/>
          <ac:spMkLst>
            <pc:docMk/>
            <pc:sldMk cId="3768377930" sldId="603"/>
            <ac:spMk id="25628" creationId="{E6995CE5-F890-4ABA-82A2-26507CE8D2A3}"/>
          </ac:spMkLst>
        </pc:spChg>
      </pc:sldChg>
      <pc:sldChg chg="delSp add del mod setBg delDesignElem">
        <pc:chgData name="Doris Krause" userId="bfcc877bc763d792" providerId="LiveId" clId="{EC44653C-401B-435B-B3CF-2D323487ADC1}" dt="2024-06-06T14:49:57.325" v="162" actId="47"/>
        <pc:sldMkLst>
          <pc:docMk/>
          <pc:sldMk cId="403771598" sldId="604"/>
        </pc:sldMkLst>
        <pc:spChg chg="del">
          <ac:chgData name="Doris Krause" userId="bfcc877bc763d792" providerId="LiveId" clId="{EC44653C-401B-435B-B3CF-2D323487ADC1}" dt="2024-06-06T14:39:16.635" v="86"/>
          <ac:spMkLst>
            <pc:docMk/>
            <pc:sldMk cId="403771598" sldId="604"/>
            <ac:spMk id="14345" creationId="{7515D20E-1AB7-4E74-9236-2B72B63D60B6}"/>
          </ac:spMkLst>
        </pc:spChg>
        <pc:spChg chg="del">
          <ac:chgData name="Doris Krause" userId="bfcc877bc763d792" providerId="LiveId" clId="{EC44653C-401B-435B-B3CF-2D323487ADC1}" dt="2024-06-06T14:39:16.635" v="86"/>
          <ac:spMkLst>
            <pc:docMk/>
            <pc:sldMk cId="403771598" sldId="604"/>
            <ac:spMk id="14352" creationId="{3873B707-463F-40B0-8227-E8CC6C67EB25}"/>
          </ac:spMkLst>
        </pc:spChg>
        <pc:spChg chg="del">
          <ac:chgData name="Doris Krause" userId="bfcc877bc763d792" providerId="LiveId" clId="{EC44653C-401B-435B-B3CF-2D323487ADC1}" dt="2024-06-06T14:39:16.635" v="86"/>
          <ac:spMkLst>
            <pc:docMk/>
            <pc:sldMk cId="403771598" sldId="604"/>
            <ac:spMk id="14354" creationId="{19C9EAEA-39D0-4B0E-A0EB-51E7B26740B1}"/>
          </ac:spMkLst>
        </pc:spChg>
        <pc:grpChg chg="del">
          <ac:chgData name="Doris Krause" userId="bfcc877bc763d792" providerId="LiveId" clId="{EC44653C-401B-435B-B3CF-2D323487ADC1}" dt="2024-06-06T14:39:16.635" v="86"/>
          <ac:grpSpMkLst>
            <pc:docMk/>
            <pc:sldMk cId="403771598" sldId="604"/>
            <ac:grpSpMk id="14347" creationId="{032D8612-31EB-44CF-A1D0-14FD4C705424}"/>
          </ac:grpSpMkLst>
        </pc:grpChg>
        <pc:picChg chg="del">
          <ac:chgData name="Doris Krause" userId="bfcc877bc763d792" providerId="LiveId" clId="{EC44653C-401B-435B-B3CF-2D323487ADC1}" dt="2024-06-06T14:47:48.389" v="106" actId="21"/>
          <ac:picMkLst>
            <pc:docMk/>
            <pc:sldMk cId="403771598" sldId="604"/>
            <ac:picMk id="5" creationId="{1751770E-DB4B-493B-90BE-D0120DE07818}"/>
          </ac:picMkLst>
        </pc:picChg>
      </pc:sldChg>
      <pc:sldChg chg="del">
        <pc:chgData name="Doris Krause" userId="bfcc877bc763d792" providerId="LiveId" clId="{EC44653C-401B-435B-B3CF-2D323487ADC1}" dt="2024-06-06T14:38:30.421" v="73" actId="47"/>
        <pc:sldMkLst>
          <pc:docMk/>
          <pc:sldMk cId="1394865659" sldId="606"/>
        </pc:sldMkLst>
      </pc:sldChg>
      <pc:sldChg chg="delSp add del setBg delDesignElem">
        <pc:chgData name="Doris Krause" userId="bfcc877bc763d792" providerId="LiveId" clId="{EC44653C-401B-435B-B3CF-2D323487ADC1}" dt="2024-06-06T14:47:28.064" v="104" actId="47"/>
        <pc:sldMkLst>
          <pc:docMk/>
          <pc:sldMk cId="3441913824" sldId="606"/>
        </pc:sldMkLst>
        <pc:spChg chg="del">
          <ac:chgData name="Doris Krause" userId="bfcc877bc763d792" providerId="LiveId" clId="{EC44653C-401B-435B-B3CF-2D323487ADC1}" dt="2024-06-06T14:39:16.635" v="86"/>
          <ac:spMkLst>
            <pc:docMk/>
            <pc:sldMk cId="3441913824" sldId="606"/>
            <ac:spMk id="25665" creationId="{B0B8DCBA-FEED-46EF-A140-35B904015B49}"/>
          </ac:spMkLst>
        </pc:spChg>
        <pc:spChg chg="del">
          <ac:chgData name="Doris Krause" userId="bfcc877bc763d792" providerId="LiveId" clId="{EC44653C-401B-435B-B3CF-2D323487ADC1}" dt="2024-06-06T14:39:16.635" v="86"/>
          <ac:spMkLst>
            <pc:docMk/>
            <pc:sldMk cId="3441913824" sldId="606"/>
            <ac:spMk id="25680" creationId="{D5B0017B-2ECA-49AF-B397-DC140825DF8D}"/>
          </ac:spMkLst>
        </pc:spChg>
        <pc:grpChg chg="del">
          <ac:chgData name="Doris Krause" userId="bfcc877bc763d792" providerId="LiveId" clId="{EC44653C-401B-435B-B3CF-2D323487ADC1}" dt="2024-06-06T14:39:16.635" v="86"/>
          <ac:grpSpMkLst>
            <pc:docMk/>
            <pc:sldMk cId="3441913824" sldId="606"/>
            <ac:grpSpMk id="25667" creationId="{AE1C45F0-260A-458C-96ED-C1F6D2151219}"/>
          </ac:grpSpMkLst>
        </pc:grpChg>
        <pc:cxnChg chg="del">
          <ac:chgData name="Doris Krause" userId="bfcc877bc763d792" providerId="LiveId" clId="{EC44653C-401B-435B-B3CF-2D323487ADC1}" dt="2024-06-06T14:39:16.635" v="86"/>
          <ac:cxnSpMkLst>
            <pc:docMk/>
            <pc:sldMk cId="3441913824" sldId="606"/>
            <ac:cxnSpMk id="25674" creationId="{6CF1BAF6-AD41-4082-B212-8A1F9A2E8779}"/>
          </ac:cxnSpMkLst>
        </pc:cxnChg>
      </pc:sldChg>
      <pc:sldChg chg="del">
        <pc:chgData name="Doris Krause" userId="bfcc877bc763d792" providerId="LiveId" clId="{EC44653C-401B-435B-B3CF-2D323487ADC1}" dt="2024-06-06T14:38:44.092" v="75" actId="47"/>
        <pc:sldMkLst>
          <pc:docMk/>
          <pc:sldMk cId="1096235005" sldId="607"/>
        </pc:sldMkLst>
      </pc:sldChg>
      <pc:sldChg chg="delSp add del setBg delDesignElem">
        <pc:chgData name="Doris Krause" userId="bfcc877bc763d792" providerId="LiveId" clId="{EC44653C-401B-435B-B3CF-2D323487ADC1}" dt="2024-06-06T14:47:32.707" v="105" actId="47"/>
        <pc:sldMkLst>
          <pc:docMk/>
          <pc:sldMk cId="1565934064" sldId="607"/>
        </pc:sldMkLst>
        <pc:spChg chg="del">
          <ac:chgData name="Doris Krause" userId="bfcc877bc763d792" providerId="LiveId" clId="{EC44653C-401B-435B-B3CF-2D323487ADC1}" dt="2024-06-06T14:39:16.635" v="86"/>
          <ac:spMkLst>
            <pc:docMk/>
            <pc:sldMk cId="1565934064" sldId="607"/>
            <ac:spMk id="25665" creationId="{B0B8DCBA-FEED-46EF-A140-35B904015B49}"/>
          </ac:spMkLst>
        </pc:spChg>
        <pc:spChg chg="del">
          <ac:chgData name="Doris Krause" userId="bfcc877bc763d792" providerId="LiveId" clId="{EC44653C-401B-435B-B3CF-2D323487ADC1}" dt="2024-06-06T14:39:16.635" v="86"/>
          <ac:spMkLst>
            <pc:docMk/>
            <pc:sldMk cId="1565934064" sldId="607"/>
            <ac:spMk id="25680" creationId="{D5B0017B-2ECA-49AF-B397-DC140825DF8D}"/>
          </ac:spMkLst>
        </pc:spChg>
        <pc:grpChg chg="del">
          <ac:chgData name="Doris Krause" userId="bfcc877bc763d792" providerId="LiveId" clId="{EC44653C-401B-435B-B3CF-2D323487ADC1}" dt="2024-06-06T14:39:16.635" v="86"/>
          <ac:grpSpMkLst>
            <pc:docMk/>
            <pc:sldMk cId="1565934064" sldId="607"/>
            <ac:grpSpMk id="25667" creationId="{AE1C45F0-260A-458C-96ED-C1F6D2151219}"/>
          </ac:grpSpMkLst>
        </pc:grpChg>
        <pc:cxnChg chg="del">
          <ac:chgData name="Doris Krause" userId="bfcc877bc763d792" providerId="LiveId" clId="{EC44653C-401B-435B-B3CF-2D323487ADC1}" dt="2024-06-06T14:39:16.635" v="86"/>
          <ac:cxnSpMkLst>
            <pc:docMk/>
            <pc:sldMk cId="1565934064" sldId="607"/>
            <ac:cxnSpMk id="25674" creationId="{6CF1BAF6-AD41-4082-B212-8A1F9A2E8779}"/>
          </ac:cxnSpMkLst>
        </pc:cxnChg>
      </pc:sldChg>
      <pc:sldChg chg="del">
        <pc:chgData name="Doris Krause" userId="bfcc877bc763d792" providerId="LiveId" clId="{EC44653C-401B-435B-B3CF-2D323487ADC1}" dt="2024-06-06T14:38:37.837" v="74" actId="47"/>
        <pc:sldMkLst>
          <pc:docMk/>
          <pc:sldMk cId="170775366" sldId="608"/>
        </pc:sldMkLst>
      </pc:sldChg>
      <pc:sldChg chg="delSp modSp del mod delDesignElem">
        <pc:chgData name="Doris Krause" userId="bfcc877bc763d792" providerId="LiveId" clId="{EC44653C-401B-435B-B3CF-2D323487ADC1}" dt="2024-06-06T15:21:00.716" v="769" actId="47"/>
        <pc:sldMkLst>
          <pc:docMk/>
          <pc:sldMk cId="3837709513" sldId="609"/>
        </pc:sldMkLst>
        <pc:spChg chg="mod">
          <ac:chgData name="Doris Krause" userId="bfcc877bc763d792" providerId="LiveId" clId="{EC44653C-401B-435B-B3CF-2D323487ADC1}" dt="2024-06-06T15:01:30.296" v="304" actId="27636"/>
          <ac:spMkLst>
            <pc:docMk/>
            <pc:sldMk cId="3837709513" sldId="609"/>
            <ac:spMk id="2" creationId="{00000000-0000-0000-0000-000000000000}"/>
          </ac:spMkLst>
        </pc:spChg>
        <pc:spChg chg="del">
          <ac:chgData name="Doris Krause" userId="bfcc877bc763d792" providerId="LiveId" clId="{EC44653C-401B-435B-B3CF-2D323487ADC1}" dt="2024-06-06T15:00:24.667" v="283"/>
          <ac:spMkLst>
            <pc:docMk/>
            <pc:sldMk cId="3837709513" sldId="609"/>
            <ac:spMk id="19475" creationId="{201CC55D-ED54-4C5C-95E6-10947BD1103B}"/>
          </ac:spMkLst>
        </pc:spChg>
        <pc:spChg chg="del">
          <ac:chgData name="Doris Krause" userId="bfcc877bc763d792" providerId="LiveId" clId="{EC44653C-401B-435B-B3CF-2D323487ADC1}" dt="2024-06-06T15:00:24.667" v="283"/>
          <ac:spMkLst>
            <pc:docMk/>
            <pc:sldMk cId="3837709513" sldId="609"/>
            <ac:spMk id="19481" creationId="{3873B707-463F-40B0-8227-E8CC6C67EB25}"/>
          </ac:spMkLst>
        </pc:spChg>
        <pc:spChg chg="del">
          <ac:chgData name="Doris Krause" userId="bfcc877bc763d792" providerId="LiveId" clId="{EC44653C-401B-435B-B3CF-2D323487ADC1}" dt="2024-06-06T15:00:24.667" v="283"/>
          <ac:spMkLst>
            <pc:docMk/>
            <pc:sldMk cId="3837709513" sldId="609"/>
            <ac:spMk id="19483" creationId="{C13237C8-E62C-4F0D-A318-BD6FB6C2D138}"/>
          </ac:spMkLst>
        </pc:spChg>
        <pc:spChg chg="del">
          <ac:chgData name="Doris Krause" userId="bfcc877bc763d792" providerId="LiveId" clId="{EC44653C-401B-435B-B3CF-2D323487ADC1}" dt="2024-06-06T15:00:24.667" v="283"/>
          <ac:spMkLst>
            <pc:docMk/>
            <pc:sldMk cId="3837709513" sldId="609"/>
            <ac:spMk id="19485" creationId="{19C9EAEA-39D0-4B0E-A0EB-51E7B26740B1}"/>
          </ac:spMkLst>
        </pc:spChg>
        <pc:grpChg chg="del">
          <ac:chgData name="Doris Krause" userId="bfcc877bc763d792" providerId="LiveId" clId="{EC44653C-401B-435B-B3CF-2D323487ADC1}" dt="2024-06-06T15:00:24.667" v="283"/>
          <ac:grpSpMkLst>
            <pc:docMk/>
            <pc:sldMk cId="3837709513" sldId="609"/>
            <ac:grpSpMk id="19477" creationId="{1DE889C7-FAD6-4397-98E2-05D503484459}"/>
          </ac:grpSpMkLst>
        </pc:grpChg>
      </pc:sldChg>
      <pc:sldChg chg="addSp delSp modSp mod modClrScheme chgLayout">
        <pc:chgData name="Doris Krause" userId="bfcc877bc763d792" providerId="LiveId" clId="{EC44653C-401B-435B-B3CF-2D323487ADC1}" dt="2024-06-06T16:32:39.651" v="2579" actId="478"/>
        <pc:sldMkLst>
          <pc:docMk/>
          <pc:sldMk cId="2241837760" sldId="610"/>
        </pc:sldMkLst>
        <pc:spChg chg="del mod ord">
          <ac:chgData name="Doris Krause" userId="bfcc877bc763d792" providerId="LiveId" clId="{EC44653C-401B-435B-B3CF-2D323487ADC1}" dt="2024-06-06T16:32:39.651" v="2579" actId="478"/>
          <ac:spMkLst>
            <pc:docMk/>
            <pc:sldMk cId="2241837760" sldId="610"/>
            <ac:spMk id="2" creationId="{00000000-0000-0000-0000-000000000000}"/>
          </ac:spMkLst>
        </pc:spChg>
        <pc:spChg chg="add mod ord">
          <ac:chgData name="Doris Krause" userId="bfcc877bc763d792" providerId="LiveId" clId="{EC44653C-401B-435B-B3CF-2D323487ADC1}" dt="2024-06-06T15:29:16.189" v="800" actId="700"/>
          <ac:spMkLst>
            <pc:docMk/>
            <pc:sldMk cId="2241837760" sldId="610"/>
            <ac:spMk id="3" creationId="{F1E18CCB-5D01-57CF-D8E2-8E65278BDC4C}"/>
          </ac:spMkLst>
        </pc:spChg>
        <pc:spChg chg="mod">
          <ac:chgData name="Doris Krause" userId="bfcc877bc763d792" providerId="LiveId" clId="{EC44653C-401B-435B-B3CF-2D323487ADC1}" dt="2024-06-06T15:15:04.523" v="630" actId="27636"/>
          <ac:spMkLst>
            <pc:docMk/>
            <pc:sldMk cId="2241837760" sldId="610"/>
            <ac:spMk id="4" creationId="{00000000-0000-0000-0000-000000000000}"/>
          </ac:spMkLst>
        </pc:spChg>
        <pc:spChg chg="add mod ord">
          <ac:chgData name="Doris Krause" userId="bfcc877bc763d792" providerId="LiveId" clId="{EC44653C-401B-435B-B3CF-2D323487ADC1}" dt="2024-06-06T15:29:16.189" v="800" actId="700"/>
          <ac:spMkLst>
            <pc:docMk/>
            <pc:sldMk cId="2241837760" sldId="610"/>
            <ac:spMk id="5" creationId="{30FB2B7D-DBC9-AA12-2B75-4E5F6BBE97F8}"/>
          </ac:spMkLst>
        </pc:spChg>
        <pc:spChg chg="del">
          <ac:chgData name="Doris Krause" userId="bfcc877bc763d792" providerId="LiveId" clId="{EC44653C-401B-435B-B3CF-2D323487ADC1}" dt="2024-06-06T15:14:18.018" v="602" actId="700"/>
          <ac:spMkLst>
            <pc:docMk/>
            <pc:sldMk cId="2241837760" sldId="610"/>
            <ac:spMk id="13" creationId="{CBA3A3EB-E575-4646-8233-F0C0243374B4}"/>
          </ac:spMkLst>
        </pc:spChg>
        <pc:picChg chg="mod">
          <ac:chgData name="Doris Krause" userId="bfcc877bc763d792" providerId="LiveId" clId="{EC44653C-401B-435B-B3CF-2D323487ADC1}" dt="2024-06-06T15:37:20.670" v="1176" actId="1076"/>
          <ac:picMkLst>
            <pc:docMk/>
            <pc:sldMk cId="2241837760" sldId="610"/>
            <ac:picMk id="7" creationId="{306DF7E2-3897-E438-5AE2-E9DB7424E1E3}"/>
          </ac:picMkLst>
        </pc:picChg>
      </pc:sldChg>
      <pc:sldChg chg="addSp delSp modSp mod ord modClrScheme delDesignElem chgLayout">
        <pc:chgData name="Doris Krause" userId="bfcc877bc763d792" providerId="LiveId" clId="{EC44653C-401B-435B-B3CF-2D323487ADC1}" dt="2024-06-16T15:50:01.153" v="2715" actId="20577"/>
        <pc:sldMkLst>
          <pc:docMk/>
          <pc:sldMk cId="511975101" sldId="611"/>
        </pc:sldMkLst>
        <pc:spChg chg="del mod ord">
          <ac:chgData name="Doris Krause" userId="bfcc877bc763d792" providerId="LiveId" clId="{EC44653C-401B-435B-B3CF-2D323487ADC1}" dt="2024-06-06T16:33:37.857" v="2583" actId="478"/>
          <ac:spMkLst>
            <pc:docMk/>
            <pc:sldMk cId="511975101" sldId="611"/>
            <ac:spMk id="2" creationId="{00000000-0000-0000-0000-000000000000}"/>
          </ac:spMkLst>
        </pc:spChg>
        <pc:spChg chg="add mod ord">
          <ac:chgData name="Doris Krause" userId="bfcc877bc763d792" providerId="LiveId" clId="{EC44653C-401B-435B-B3CF-2D323487ADC1}" dt="2024-06-06T15:35:19.664" v="1148" actId="700"/>
          <ac:spMkLst>
            <pc:docMk/>
            <pc:sldMk cId="511975101" sldId="611"/>
            <ac:spMk id="3" creationId="{3EE4C40C-4CC4-D713-36EA-7EEAE8E43536}"/>
          </ac:spMkLst>
        </pc:spChg>
        <pc:spChg chg="add mod ord">
          <ac:chgData name="Doris Krause" userId="bfcc877bc763d792" providerId="LiveId" clId="{EC44653C-401B-435B-B3CF-2D323487ADC1}" dt="2024-06-16T15:50:01.153" v="2715" actId="20577"/>
          <ac:spMkLst>
            <pc:docMk/>
            <pc:sldMk cId="511975101" sldId="611"/>
            <ac:spMk id="4" creationId="{2656520D-CA16-1496-A0AF-C23A3CC7CD01}"/>
          </ac:spMkLst>
        </pc:spChg>
        <pc:spChg chg="del mod">
          <ac:chgData name="Doris Krause" userId="bfcc877bc763d792" providerId="LiveId" clId="{EC44653C-401B-435B-B3CF-2D323487ADC1}" dt="2024-06-06T15:31:50.411" v="907" actId="478"/>
          <ac:spMkLst>
            <pc:docMk/>
            <pc:sldMk cId="511975101" sldId="611"/>
            <ac:spMk id="6" creationId="{F7175267-977C-C67A-5413-1626764B4BF1}"/>
          </ac:spMkLst>
        </pc:spChg>
        <pc:spChg chg="del mod">
          <ac:chgData name="Doris Krause" userId="bfcc877bc763d792" providerId="LiveId" clId="{EC44653C-401B-435B-B3CF-2D323487ADC1}" dt="2024-06-06T15:35:23.402" v="1150" actId="478"/>
          <ac:spMkLst>
            <pc:docMk/>
            <pc:sldMk cId="511975101" sldId="611"/>
            <ac:spMk id="8" creationId="{4BD0DB48-000D-D668-B3FC-8283CC999A14}"/>
          </ac:spMkLst>
        </pc:spChg>
        <pc:spChg chg="del mod">
          <ac:chgData name="Doris Krause" userId="bfcc877bc763d792" providerId="LiveId" clId="{EC44653C-401B-435B-B3CF-2D323487ADC1}" dt="2024-06-06T15:29:16.189" v="800" actId="700"/>
          <ac:spMkLst>
            <pc:docMk/>
            <pc:sldMk cId="511975101" sldId="611"/>
            <ac:spMk id="13" creationId="{CBA3A3EB-E575-4646-8233-F0C0243374B4}"/>
          </ac:spMkLst>
        </pc:spChg>
        <pc:spChg chg="del">
          <ac:chgData name="Doris Krause" userId="bfcc877bc763d792" providerId="LiveId" clId="{EC44653C-401B-435B-B3CF-2D323487ADC1}" dt="2024-06-06T15:00:24.667" v="283"/>
          <ac:spMkLst>
            <pc:docMk/>
            <pc:sldMk cId="511975101" sldId="611"/>
            <ac:spMk id="19475" creationId="{04812C46-200A-4DEB-A05E-3ED6C68C2387}"/>
          </ac:spMkLst>
        </pc:spChg>
        <pc:spChg chg="del">
          <ac:chgData name="Doris Krause" userId="bfcc877bc763d792" providerId="LiveId" clId="{EC44653C-401B-435B-B3CF-2D323487ADC1}" dt="2024-06-06T15:00:24.667" v="283"/>
          <ac:spMkLst>
            <pc:docMk/>
            <pc:sldMk cId="511975101" sldId="611"/>
            <ac:spMk id="19477" creationId="{D1EA859B-E555-4109-94F3-6700E046E008}"/>
          </ac:spMkLst>
        </pc:spChg>
      </pc:sldChg>
      <pc:sldChg chg="del">
        <pc:chgData name="Doris Krause" userId="bfcc877bc763d792" providerId="LiveId" clId="{EC44653C-401B-435B-B3CF-2D323487ADC1}" dt="2024-06-06T14:47:02.020" v="98" actId="47"/>
        <pc:sldMkLst>
          <pc:docMk/>
          <pc:sldMk cId="2754087123" sldId="612"/>
        </pc:sldMkLst>
      </pc:sldChg>
      <pc:sldChg chg="del">
        <pc:chgData name="Doris Krause" userId="bfcc877bc763d792" providerId="LiveId" clId="{EC44653C-401B-435B-B3CF-2D323487ADC1}" dt="2024-06-06T14:47:04.504" v="99" actId="47"/>
        <pc:sldMkLst>
          <pc:docMk/>
          <pc:sldMk cId="4136663962" sldId="613"/>
        </pc:sldMkLst>
      </pc:sldChg>
      <pc:sldChg chg="del">
        <pc:chgData name="Doris Krause" userId="bfcc877bc763d792" providerId="LiveId" clId="{EC44653C-401B-435B-B3CF-2D323487ADC1}" dt="2024-06-06T14:47:07.850" v="100" actId="47"/>
        <pc:sldMkLst>
          <pc:docMk/>
          <pc:sldMk cId="3491148694" sldId="614"/>
        </pc:sldMkLst>
      </pc:sldChg>
      <pc:sldChg chg="addSp delSp modSp new mod chgLayout">
        <pc:chgData name="Doris Krause" userId="bfcc877bc763d792" providerId="LiveId" clId="{EC44653C-401B-435B-B3CF-2D323487ADC1}" dt="2024-06-16T15:55:44.454" v="2745" actId="20577"/>
        <pc:sldMkLst>
          <pc:docMk/>
          <pc:sldMk cId="1890990540" sldId="615"/>
        </pc:sldMkLst>
        <pc:spChg chg="mod ord">
          <ac:chgData name="Doris Krause" userId="bfcc877bc763d792" providerId="LiveId" clId="{EC44653C-401B-435B-B3CF-2D323487ADC1}" dt="2024-06-06T15:29:16.189" v="800" actId="700"/>
          <ac:spMkLst>
            <pc:docMk/>
            <pc:sldMk cId="1890990540" sldId="615"/>
            <ac:spMk id="2" creationId="{7EF7C6A4-83FB-CE97-4A28-F3A528004B2C}"/>
          </ac:spMkLst>
        </pc:spChg>
        <pc:spChg chg="add del">
          <ac:chgData name="Doris Krause" userId="bfcc877bc763d792" providerId="LiveId" clId="{EC44653C-401B-435B-B3CF-2D323487ADC1}" dt="2024-06-06T15:29:16.189" v="800" actId="700"/>
          <ac:spMkLst>
            <pc:docMk/>
            <pc:sldMk cId="1890990540" sldId="615"/>
            <ac:spMk id="3" creationId="{02FA6342-4B48-3A23-0840-9ABDDDB5C506}"/>
          </ac:spMkLst>
        </pc:spChg>
        <pc:spChg chg="del mod">
          <ac:chgData name="Doris Krause" userId="bfcc877bc763d792" providerId="LiveId" clId="{EC44653C-401B-435B-B3CF-2D323487ADC1}" dt="2024-06-06T15:00:59.090" v="292" actId="478"/>
          <ac:spMkLst>
            <pc:docMk/>
            <pc:sldMk cId="1890990540" sldId="615"/>
            <ac:spMk id="4" creationId="{25884A31-1821-DF65-C792-66C9A76B1089}"/>
          </ac:spMkLst>
        </pc:spChg>
        <pc:spChg chg="del mod ord">
          <ac:chgData name="Doris Krause" userId="bfcc877bc763d792" providerId="LiveId" clId="{EC44653C-401B-435B-B3CF-2D323487ADC1}" dt="2024-06-06T16:32:18.429" v="2576" actId="478"/>
          <ac:spMkLst>
            <pc:docMk/>
            <pc:sldMk cId="1890990540" sldId="615"/>
            <ac:spMk id="5" creationId="{4A2000B5-B82B-5763-D193-CF61C0500A31}"/>
          </ac:spMkLst>
        </pc:spChg>
        <pc:spChg chg="add mod ord">
          <ac:chgData name="Doris Krause" userId="bfcc877bc763d792" providerId="LiveId" clId="{EC44653C-401B-435B-B3CF-2D323487ADC1}" dt="2024-06-16T15:55:44.454" v="2745" actId="20577"/>
          <ac:spMkLst>
            <pc:docMk/>
            <pc:sldMk cId="1890990540" sldId="615"/>
            <ac:spMk id="9" creationId="{8551A73E-0F4C-7015-840C-848082F14841}"/>
          </ac:spMkLst>
        </pc:spChg>
        <pc:picChg chg="add mod">
          <ac:chgData name="Doris Krause" userId="bfcc877bc763d792" providerId="LiveId" clId="{EC44653C-401B-435B-B3CF-2D323487ADC1}" dt="2024-06-06T16:37:26.216" v="2638" actId="1076"/>
          <ac:picMkLst>
            <pc:docMk/>
            <pc:sldMk cId="1890990540" sldId="615"/>
            <ac:picMk id="6" creationId="{C45F3FFB-1611-41A1-AC4D-47E16BBF2E9D}"/>
          </ac:picMkLst>
        </pc:picChg>
        <pc:picChg chg="add mod">
          <ac:chgData name="Doris Krause" userId="bfcc877bc763d792" providerId="LiveId" clId="{EC44653C-401B-435B-B3CF-2D323487ADC1}" dt="2024-06-06T14:50:27.913" v="167"/>
          <ac:picMkLst>
            <pc:docMk/>
            <pc:sldMk cId="1890990540" sldId="615"/>
            <ac:picMk id="8" creationId="{68A60A2F-49A8-CAEE-E2A6-6ED593B5689D}"/>
          </ac:picMkLst>
        </pc:picChg>
      </pc:sldChg>
      <pc:sldChg chg="delSp add del setBg delDesignElem">
        <pc:chgData name="Doris Krause" userId="bfcc877bc763d792" providerId="LiveId" clId="{EC44653C-401B-435B-B3CF-2D323487ADC1}" dt="2024-06-06T14:45:48.496" v="92" actId="47"/>
        <pc:sldMkLst>
          <pc:docMk/>
          <pc:sldMk cId="3240844908" sldId="615"/>
        </pc:sldMkLst>
        <pc:spChg chg="del">
          <ac:chgData name="Doris Krause" userId="bfcc877bc763d792" providerId="LiveId" clId="{EC44653C-401B-435B-B3CF-2D323487ADC1}" dt="2024-06-06T14:39:16.635" v="86"/>
          <ac:spMkLst>
            <pc:docMk/>
            <pc:sldMk cId="3240844908" sldId="615"/>
            <ac:spMk id="11" creationId="{D55CA618-78A6-47F6-B865-E9315164FB49}"/>
          </ac:spMkLst>
        </pc:spChg>
        <pc:spChg chg="del">
          <ac:chgData name="Doris Krause" userId="bfcc877bc763d792" providerId="LiveId" clId="{EC44653C-401B-435B-B3CF-2D323487ADC1}" dt="2024-06-06T14:39:16.635" v="86"/>
          <ac:spMkLst>
            <pc:docMk/>
            <pc:sldMk cId="3240844908" sldId="615"/>
            <ac:spMk id="13" creationId="{8ED94938-268E-4C0A-A08A-B3980C78BAEB}"/>
          </ac:spMkLst>
        </pc:spChg>
        <pc:grpChg chg="del">
          <ac:chgData name="Doris Krause" userId="bfcc877bc763d792" providerId="LiveId" clId="{EC44653C-401B-435B-B3CF-2D323487ADC1}" dt="2024-06-06T14:39:16.635" v="86"/>
          <ac:grpSpMkLst>
            <pc:docMk/>
            <pc:sldMk cId="3240844908" sldId="615"/>
            <ac:grpSpMk id="12" creationId="{B83D307E-DF68-43F8-97CE-0AAE950A7129}"/>
          </ac:grpSpMkLst>
        </pc:grpChg>
      </pc:sldChg>
      <pc:sldChg chg="addSp delSp modSp add del mod setBg delDesignElem">
        <pc:chgData name="Doris Krause" userId="bfcc877bc763d792" providerId="LiveId" clId="{EC44653C-401B-435B-B3CF-2D323487ADC1}" dt="2024-06-06T15:06:34.598" v="429" actId="47"/>
        <pc:sldMkLst>
          <pc:docMk/>
          <pc:sldMk cId="859264435" sldId="616"/>
        </pc:sldMkLst>
        <pc:spChg chg="mod">
          <ac:chgData name="Doris Krause" userId="bfcc877bc763d792" providerId="LiveId" clId="{EC44653C-401B-435B-B3CF-2D323487ADC1}" dt="2024-06-06T15:01:30.264" v="297" actId="27636"/>
          <ac:spMkLst>
            <pc:docMk/>
            <pc:sldMk cId="859264435" sldId="616"/>
            <ac:spMk id="2" creationId="{00000000-0000-0000-0000-000000000000}"/>
          </ac:spMkLst>
        </pc:spChg>
        <pc:spChg chg="add mod">
          <ac:chgData name="Doris Krause" userId="bfcc877bc763d792" providerId="LiveId" clId="{EC44653C-401B-435B-B3CF-2D323487ADC1}" dt="2024-06-06T14:51:46.831" v="176" actId="1076"/>
          <ac:spMkLst>
            <pc:docMk/>
            <pc:sldMk cId="859264435" sldId="616"/>
            <ac:spMk id="4" creationId="{8163FCE8-AE4D-6009-531C-C53BB5F20394}"/>
          </ac:spMkLst>
        </pc:spChg>
        <pc:spChg chg="mod">
          <ac:chgData name="Doris Krause" userId="bfcc877bc763d792" providerId="LiveId" clId="{EC44653C-401B-435B-B3CF-2D323487ADC1}" dt="2024-06-06T14:51:34.346" v="174" actId="120"/>
          <ac:spMkLst>
            <pc:docMk/>
            <pc:sldMk cId="859264435" sldId="616"/>
            <ac:spMk id="6" creationId="{F7175267-977C-C67A-5413-1626764B4BF1}"/>
          </ac:spMkLst>
        </pc:spChg>
        <pc:spChg chg="mod">
          <ac:chgData name="Doris Krause" userId="bfcc877bc763d792" providerId="LiveId" clId="{EC44653C-401B-435B-B3CF-2D323487ADC1}" dt="2024-06-06T15:00:24.667" v="283"/>
          <ac:spMkLst>
            <pc:docMk/>
            <pc:sldMk cId="859264435" sldId="616"/>
            <ac:spMk id="13" creationId="{CBA3A3EB-E575-4646-8233-F0C0243374B4}"/>
          </ac:spMkLst>
        </pc:spChg>
        <pc:spChg chg="del">
          <ac:chgData name="Doris Krause" userId="bfcc877bc763d792" providerId="LiveId" clId="{EC44653C-401B-435B-B3CF-2D323487ADC1}" dt="2024-06-06T14:50:37.423" v="169"/>
          <ac:spMkLst>
            <pc:docMk/>
            <pc:sldMk cId="859264435" sldId="616"/>
            <ac:spMk id="19475" creationId="{04812C46-200A-4DEB-A05E-3ED6C68C2387}"/>
          </ac:spMkLst>
        </pc:spChg>
        <pc:spChg chg="del">
          <ac:chgData name="Doris Krause" userId="bfcc877bc763d792" providerId="LiveId" clId="{EC44653C-401B-435B-B3CF-2D323487ADC1}" dt="2024-06-06T14:50:37.423" v="169"/>
          <ac:spMkLst>
            <pc:docMk/>
            <pc:sldMk cId="859264435" sldId="616"/>
            <ac:spMk id="19477" creationId="{D1EA859B-E555-4109-94F3-6700E046E008}"/>
          </ac:spMkLst>
        </pc:spChg>
      </pc:sldChg>
      <pc:sldChg chg="delSp add del setBg delDesignElem">
        <pc:chgData name="Doris Krause" userId="bfcc877bc763d792" providerId="LiveId" clId="{EC44653C-401B-435B-B3CF-2D323487ADC1}" dt="2024-06-06T14:45:53.997" v="93" actId="47"/>
        <pc:sldMkLst>
          <pc:docMk/>
          <pc:sldMk cId="2774308654" sldId="616"/>
        </pc:sldMkLst>
        <pc:spChg chg="del">
          <ac:chgData name="Doris Krause" userId="bfcc877bc763d792" providerId="LiveId" clId="{EC44653C-401B-435B-B3CF-2D323487ADC1}" dt="2024-06-06T14:39:16.635" v="86"/>
          <ac:spMkLst>
            <pc:docMk/>
            <pc:sldMk cId="2774308654" sldId="616"/>
            <ac:spMk id="19464" creationId="{3AD318CC-E2A8-4E27-9548-A047A78999B1}"/>
          </ac:spMkLst>
        </pc:spChg>
        <pc:spChg chg="del">
          <ac:chgData name="Doris Krause" userId="bfcc877bc763d792" providerId="LiveId" clId="{EC44653C-401B-435B-B3CF-2D323487ADC1}" dt="2024-06-06T14:39:16.635" v="86"/>
          <ac:spMkLst>
            <pc:docMk/>
            <pc:sldMk cId="2774308654" sldId="616"/>
            <ac:spMk id="19470" creationId="{2C1BBA94-3F40-40AA-8BB9-E69E25E537C1}"/>
          </ac:spMkLst>
        </pc:spChg>
        <pc:grpChg chg="del">
          <ac:chgData name="Doris Krause" userId="bfcc877bc763d792" providerId="LiveId" clId="{EC44653C-401B-435B-B3CF-2D323487ADC1}" dt="2024-06-06T14:39:16.635" v="86"/>
          <ac:grpSpMkLst>
            <pc:docMk/>
            <pc:sldMk cId="2774308654" sldId="616"/>
            <ac:grpSpMk id="19466" creationId="{B14B560F-9DD7-4302-A60B-EBD3EF59B073}"/>
          </ac:grpSpMkLst>
        </pc:grpChg>
      </pc:sldChg>
      <pc:sldChg chg="new del">
        <pc:chgData name="Doris Krause" userId="bfcc877bc763d792" providerId="LiveId" clId="{EC44653C-401B-435B-B3CF-2D323487ADC1}" dt="2024-06-06T14:45:27.607" v="91" actId="47"/>
        <pc:sldMkLst>
          <pc:docMk/>
          <pc:sldMk cId="71100058" sldId="617"/>
        </pc:sldMkLst>
      </pc:sldChg>
      <pc:sldChg chg="addSp delSp modSp add mod modClrScheme chgLayout">
        <pc:chgData name="Doris Krause" userId="bfcc877bc763d792" providerId="LiveId" clId="{EC44653C-401B-435B-B3CF-2D323487ADC1}" dt="2024-06-06T16:32:11.147" v="2575" actId="478"/>
        <pc:sldMkLst>
          <pc:docMk/>
          <pc:sldMk cId="2114287117" sldId="617"/>
        </pc:sldMkLst>
        <pc:spChg chg="del mod ord">
          <ac:chgData name="Doris Krause" userId="bfcc877bc763d792" providerId="LiveId" clId="{EC44653C-401B-435B-B3CF-2D323487ADC1}" dt="2024-06-06T16:32:11.147" v="2575" actId="478"/>
          <ac:spMkLst>
            <pc:docMk/>
            <pc:sldMk cId="2114287117" sldId="617"/>
            <ac:spMk id="2" creationId="{00000000-0000-0000-0000-000000000000}"/>
          </ac:spMkLst>
        </pc:spChg>
        <pc:spChg chg="add del mod">
          <ac:chgData name="Doris Krause" userId="bfcc877bc763d792" providerId="LiveId" clId="{EC44653C-401B-435B-B3CF-2D323487ADC1}" dt="2024-06-06T14:54:49.797" v="216" actId="478"/>
          <ac:spMkLst>
            <pc:docMk/>
            <pc:sldMk cId="2114287117" sldId="617"/>
            <ac:spMk id="3" creationId="{31534E47-B99C-A56D-1960-8399B0569A4A}"/>
          </ac:spMkLst>
        </pc:spChg>
        <pc:spChg chg="del mod">
          <ac:chgData name="Doris Krause" userId="bfcc877bc763d792" providerId="LiveId" clId="{EC44653C-401B-435B-B3CF-2D323487ADC1}" dt="2024-06-06T14:54:50.954" v="217" actId="478"/>
          <ac:spMkLst>
            <pc:docMk/>
            <pc:sldMk cId="2114287117" sldId="617"/>
            <ac:spMk id="4" creationId="{8163FCE8-AE4D-6009-531C-C53BB5F20394}"/>
          </ac:spMkLst>
        </pc:spChg>
        <pc:spChg chg="add del mod ord">
          <ac:chgData name="Doris Krause" userId="bfcc877bc763d792" providerId="LiveId" clId="{EC44653C-401B-435B-B3CF-2D323487ADC1}" dt="2024-06-06T14:54:45.595" v="215" actId="478"/>
          <ac:spMkLst>
            <pc:docMk/>
            <pc:sldMk cId="2114287117" sldId="617"/>
            <ac:spMk id="5" creationId="{1FAC721C-8459-67DE-934C-C467959B1C8D}"/>
          </ac:spMkLst>
        </pc:spChg>
        <pc:spChg chg="add del mod ord">
          <ac:chgData name="Doris Krause" userId="bfcc877bc763d792" providerId="LiveId" clId="{EC44653C-401B-435B-B3CF-2D323487ADC1}" dt="2024-06-06T14:54:51.860" v="218" actId="478"/>
          <ac:spMkLst>
            <pc:docMk/>
            <pc:sldMk cId="2114287117" sldId="617"/>
            <ac:spMk id="7" creationId="{28D73DDA-4814-5D0D-A3A0-4F23EBB26480}"/>
          </ac:spMkLst>
        </pc:spChg>
        <pc:spChg chg="del mod">
          <ac:chgData name="Doris Krause" userId="bfcc877bc763d792" providerId="LiveId" clId="{EC44653C-401B-435B-B3CF-2D323487ADC1}" dt="2024-06-06T15:00:50.400" v="291" actId="478"/>
          <ac:spMkLst>
            <pc:docMk/>
            <pc:sldMk cId="2114287117" sldId="617"/>
            <ac:spMk id="8" creationId="{4BD0DB48-000D-D668-B3FC-8283CC999A14}"/>
          </ac:spMkLst>
        </pc:spChg>
        <pc:spChg chg="add del mod ord">
          <ac:chgData name="Doris Krause" userId="bfcc877bc763d792" providerId="LiveId" clId="{EC44653C-401B-435B-B3CF-2D323487ADC1}" dt="2024-06-06T14:58:57.099" v="268" actId="700"/>
          <ac:spMkLst>
            <pc:docMk/>
            <pc:sldMk cId="2114287117" sldId="617"/>
            <ac:spMk id="9" creationId="{DEC2C1F1-B1A0-08B6-BD54-E5B0418BA8BE}"/>
          </ac:spMkLst>
        </pc:spChg>
        <pc:spChg chg="add del mod ord">
          <ac:chgData name="Doris Krause" userId="bfcc877bc763d792" providerId="LiveId" clId="{EC44653C-401B-435B-B3CF-2D323487ADC1}" dt="2024-06-06T14:58:57.099" v="268" actId="700"/>
          <ac:spMkLst>
            <pc:docMk/>
            <pc:sldMk cId="2114287117" sldId="617"/>
            <ac:spMk id="10" creationId="{E80DCF59-43A7-9EAA-6391-C6101CB109EB}"/>
          </ac:spMkLst>
        </pc:spChg>
        <pc:spChg chg="add del">
          <ac:chgData name="Doris Krause" userId="bfcc877bc763d792" providerId="LiveId" clId="{EC44653C-401B-435B-B3CF-2D323487ADC1}" dt="2024-06-06T14:55:47.406" v="221" actId="478"/>
          <ac:spMkLst>
            <pc:docMk/>
            <pc:sldMk cId="2114287117" sldId="617"/>
            <ac:spMk id="12" creationId="{90B36364-60BB-78A4-2F0D-264934C9188B}"/>
          </ac:spMkLst>
        </pc:spChg>
        <pc:spChg chg="del mod ord">
          <ac:chgData name="Doris Krause" userId="bfcc877bc763d792" providerId="LiveId" clId="{EC44653C-401B-435B-B3CF-2D323487ADC1}" dt="2024-06-06T14:58:57.099" v="268" actId="700"/>
          <ac:spMkLst>
            <pc:docMk/>
            <pc:sldMk cId="2114287117" sldId="617"/>
            <ac:spMk id="13" creationId="{CBA3A3EB-E575-4646-8233-F0C0243374B4}"/>
          </ac:spMkLst>
        </pc:spChg>
        <pc:spChg chg="add mod ord">
          <ac:chgData name="Doris Krause" userId="bfcc877bc763d792" providerId="LiveId" clId="{EC44653C-401B-435B-B3CF-2D323487ADC1}" dt="2024-06-06T15:29:16.189" v="800" actId="700"/>
          <ac:spMkLst>
            <pc:docMk/>
            <pc:sldMk cId="2114287117" sldId="617"/>
            <ac:spMk id="14" creationId="{EB8112FD-776B-746C-A08E-8B75D0AE9E03}"/>
          </ac:spMkLst>
        </pc:spChg>
        <pc:spChg chg="add mod ord">
          <ac:chgData name="Doris Krause" userId="bfcc877bc763d792" providerId="LiveId" clId="{EC44653C-401B-435B-B3CF-2D323487ADC1}" dt="2024-06-06T15:29:16.189" v="800" actId="700"/>
          <ac:spMkLst>
            <pc:docMk/>
            <pc:sldMk cId="2114287117" sldId="617"/>
            <ac:spMk id="15" creationId="{A86E0405-CF79-EE7A-D810-A5F9E3B531FF}"/>
          </ac:spMkLst>
        </pc:spChg>
        <pc:spChg chg="del">
          <ac:chgData name="Doris Krause" userId="bfcc877bc763d792" providerId="LiveId" clId="{EC44653C-401B-435B-B3CF-2D323487ADC1}" dt="2024-06-06T14:54:04.280" v="211" actId="478"/>
          <ac:spMkLst>
            <pc:docMk/>
            <pc:sldMk cId="2114287117" sldId="617"/>
            <ac:spMk id="19459" creationId="{00000000-0000-0000-0000-000000000000}"/>
          </ac:spMkLst>
        </pc:spChg>
      </pc:sldChg>
      <pc:sldChg chg="new del">
        <pc:chgData name="Doris Krause" userId="bfcc877bc763d792" providerId="LiveId" clId="{EC44653C-401B-435B-B3CF-2D323487ADC1}" dt="2024-06-06T14:42:09.404" v="89" actId="680"/>
        <pc:sldMkLst>
          <pc:docMk/>
          <pc:sldMk cId="4008535450" sldId="617"/>
        </pc:sldMkLst>
      </pc:sldChg>
      <pc:sldChg chg="modSp new del mod">
        <pc:chgData name="Doris Krause" userId="bfcc877bc763d792" providerId="LiveId" clId="{EC44653C-401B-435B-B3CF-2D323487ADC1}" dt="2024-06-06T15:03:49.197" v="337" actId="47"/>
        <pc:sldMkLst>
          <pc:docMk/>
          <pc:sldMk cId="1448479930" sldId="618"/>
        </pc:sldMkLst>
        <pc:spChg chg="mod">
          <ac:chgData name="Doris Krause" userId="bfcc877bc763d792" providerId="LiveId" clId="{EC44653C-401B-435B-B3CF-2D323487ADC1}" dt="2024-06-06T15:00:24.667" v="283"/>
          <ac:spMkLst>
            <pc:docMk/>
            <pc:sldMk cId="1448479930" sldId="618"/>
            <ac:spMk id="2" creationId="{D81166F1-5EE8-F56F-42EB-AF408CAFFD79}"/>
          </ac:spMkLst>
        </pc:spChg>
        <pc:spChg chg="mod">
          <ac:chgData name="Doris Krause" userId="bfcc877bc763d792" providerId="LiveId" clId="{EC44653C-401B-435B-B3CF-2D323487ADC1}" dt="2024-06-06T15:01:30.280" v="298" actId="27636"/>
          <ac:spMkLst>
            <pc:docMk/>
            <pc:sldMk cId="1448479930" sldId="618"/>
            <ac:spMk id="3" creationId="{A8563D8C-E202-95D4-A336-3C061E76B8B9}"/>
          </ac:spMkLst>
        </pc:spChg>
      </pc:sldChg>
      <pc:sldChg chg="new del">
        <pc:chgData name="Doris Krause" userId="bfcc877bc763d792" providerId="LiveId" clId="{EC44653C-401B-435B-B3CF-2D323487ADC1}" dt="2024-06-06T14:53:05.216" v="183" actId="47"/>
        <pc:sldMkLst>
          <pc:docMk/>
          <pc:sldMk cId="2712805659" sldId="618"/>
        </pc:sldMkLst>
      </pc:sldChg>
      <pc:sldChg chg="new del">
        <pc:chgData name="Doris Krause" userId="bfcc877bc763d792" providerId="LiveId" clId="{EC44653C-401B-435B-B3CF-2D323487ADC1}" dt="2024-06-06T14:58:50.162" v="267" actId="2696"/>
        <pc:sldMkLst>
          <pc:docMk/>
          <pc:sldMk cId="4044032479" sldId="618"/>
        </pc:sldMkLst>
      </pc:sldChg>
      <pc:sldChg chg="new del">
        <pc:chgData name="Doris Krause" userId="bfcc877bc763d792" providerId="LiveId" clId="{EC44653C-401B-435B-B3CF-2D323487ADC1}" dt="2024-06-06T14:53:03.354" v="182" actId="47"/>
        <pc:sldMkLst>
          <pc:docMk/>
          <pc:sldMk cId="967371406" sldId="619"/>
        </pc:sldMkLst>
      </pc:sldChg>
      <pc:sldChg chg="addSp delSp modSp new mod ord modClrScheme chgLayout">
        <pc:chgData name="Doris Krause" userId="bfcc877bc763d792" providerId="LiveId" clId="{EC44653C-401B-435B-B3CF-2D323487ADC1}" dt="2024-06-06T15:39:37.438" v="1242" actId="1076"/>
        <pc:sldMkLst>
          <pc:docMk/>
          <pc:sldMk cId="2836175307" sldId="619"/>
        </pc:sldMkLst>
        <pc:spChg chg="add mod ord">
          <ac:chgData name="Doris Krause" userId="bfcc877bc763d792" providerId="LiveId" clId="{EC44653C-401B-435B-B3CF-2D323487ADC1}" dt="2024-06-06T15:29:16.189" v="800" actId="700"/>
          <ac:spMkLst>
            <pc:docMk/>
            <pc:sldMk cId="2836175307" sldId="619"/>
            <ac:spMk id="2" creationId="{AB3F9DB4-FDDE-DC38-7E46-A882B9B87697}"/>
          </ac:spMkLst>
        </pc:spChg>
        <pc:spChg chg="add mod ord">
          <ac:chgData name="Doris Krause" userId="bfcc877bc763d792" providerId="LiveId" clId="{EC44653C-401B-435B-B3CF-2D323487ADC1}" dt="2024-06-06T15:39:27.810" v="1239" actId="20577"/>
          <ac:spMkLst>
            <pc:docMk/>
            <pc:sldMk cId="2836175307" sldId="619"/>
            <ac:spMk id="3" creationId="{B49A1EEA-403E-4789-F226-B79C096344C0}"/>
          </ac:spMkLst>
        </pc:spChg>
        <pc:picChg chg="add mod">
          <ac:chgData name="Doris Krause" userId="bfcc877bc763d792" providerId="LiveId" clId="{EC44653C-401B-435B-B3CF-2D323487ADC1}" dt="2024-06-06T15:39:37.438" v="1242" actId="1076"/>
          <ac:picMkLst>
            <pc:docMk/>
            <pc:sldMk cId="2836175307" sldId="619"/>
            <ac:picMk id="4" creationId="{E8F1FBF6-DAB0-77B5-D4E6-C867456BF147}"/>
          </ac:picMkLst>
        </pc:picChg>
        <pc:picChg chg="add mod">
          <ac:chgData name="Doris Krause" userId="bfcc877bc763d792" providerId="LiveId" clId="{EC44653C-401B-435B-B3CF-2D323487ADC1}" dt="2024-06-06T15:39:34.876" v="1241" actId="1076"/>
          <ac:picMkLst>
            <pc:docMk/>
            <pc:sldMk cId="2836175307" sldId="619"/>
            <ac:picMk id="5" creationId="{B83BC29A-3E0B-50CD-518A-C896468C6095}"/>
          </ac:picMkLst>
        </pc:picChg>
        <pc:picChg chg="add del mod">
          <ac:chgData name="Doris Krause" userId="bfcc877bc763d792" providerId="LiveId" clId="{EC44653C-401B-435B-B3CF-2D323487ADC1}" dt="2024-06-06T15:10:29.447" v="541" actId="478"/>
          <ac:picMkLst>
            <pc:docMk/>
            <pc:sldMk cId="2836175307" sldId="619"/>
            <ac:picMk id="7" creationId="{403F341F-0B5F-11FC-410E-8954B6C037F1}"/>
          </ac:picMkLst>
        </pc:picChg>
        <pc:picChg chg="add mod">
          <ac:chgData name="Doris Krause" userId="bfcc877bc763d792" providerId="LiveId" clId="{EC44653C-401B-435B-B3CF-2D323487ADC1}" dt="2024-06-06T15:39:30.438" v="1240" actId="1076"/>
          <ac:picMkLst>
            <pc:docMk/>
            <pc:sldMk cId="2836175307" sldId="619"/>
            <ac:picMk id="8" creationId="{9AD34848-8780-5F29-856D-2D98E1611DC6}"/>
          </ac:picMkLst>
        </pc:picChg>
      </pc:sldChg>
      <pc:sldChg chg="addSp modSp new del mod modClrScheme chgLayout">
        <pc:chgData name="Doris Krause" userId="bfcc877bc763d792" providerId="LiveId" clId="{EC44653C-401B-435B-B3CF-2D323487ADC1}" dt="2024-06-16T15:51:14.851" v="2735" actId="47"/>
        <pc:sldMkLst>
          <pc:docMk/>
          <pc:sldMk cId="1723076731" sldId="620"/>
        </pc:sldMkLst>
        <pc:spChg chg="add mod ord">
          <ac:chgData name="Doris Krause" userId="bfcc877bc763d792" providerId="LiveId" clId="{EC44653C-401B-435B-B3CF-2D323487ADC1}" dt="2024-06-06T15:36:28.187" v="1168" actId="20577"/>
          <ac:spMkLst>
            <pc:docMk/>
            <pc:sldMk cId="1723076731" sldId="620"/>
            <ac:spMk id="2" creationId="{21AA6F24-13C5-CC31-F2B7-97D41B7035B6}"/>
          </ac:spMkLst>
        </pc:spChg>
        <pc:spChg chg="add mod ord">
          <ac:chgData name="Doris Krause" userId="bfcc877bc763d792" providerId="LiveId" clId="{EC44653C-401B-435B-B3CF-2D323487ADC1}" dt="2024-06-06T16:34:03.743" v="2597" actId="20577"/>
          <ac:spMkLst>
            <pc:docMk/>
            <pc:sldMk cId="1723076731" sldId="620"/>
            <ac:spMk id="3" creationId="{D38E5538-9BA9-1505-A30F-B77A859F232F}"/>
          </ac:spMkLst>
        </pc:spChg>
      </pc:sldChg>
      <pc:sldChg chg="addSp delSp modSp new mod modClrScheme chgLayout">
        <pc:chgData name="Doris Krause" userId="bfcc877bc763d792" providerId="LiveId" clId="{EC44653C-401B-435B-B3CF-2D323487ADC1}" dt="2024-06-06T15:43:11.591" v="1271" actId="1076"/>
        <pc:sldMkLst>
          <pc:docMk/>
          <pc:sldMk cId="1459801211" sldId="621"/>
        </pc:sldMkLst>
        <pc:spChg chg="add mod">
          <ac:chgData name="Doris Krause" userId="bfcc877bc763d792" providerId="LiveId" clId="{EC44653C-401B-435B-B3CF-2D323487ADC1}" dt="2024-06-06T15:38:57.311" v="1236" actId="20577"/>
          <ac:spMkLst>
            <pc:docMk/>
            <pc:sldMk cId="1459801211" sldId="621"/>
            <ac:spMk id="2" creationId="{539AFB20-D16B-5538-4C8B-DD78D15C92BF}"/>
          </ac:spMkLst>
        </pc:spChg>
        <pc:spChg chg="add del mod">
          <ac:chgData name="Doris Krause" userId="bfcc877bc763d792" providerId="LiveId" clId="{EC44653C-401B-435B-B3CF-2D323487ADC1}" dt="2024-06-06T15:40:19.832" v="1243"/>
          <ac:spMkLst>
            <pc:docMk/>
            <pc:sldMk cId="1459801211" sldId="621"/>
            <ac:spMk id="3" creationId="{D009A78C-B2DC-169B-45F3-D0551404AE12}"/>
          </ac:spMkLst>
        </pc:spChg>
        <pc:spChg chg="add mod">
          <ac:chgData name="Doris Krause" userId="bfcc877bc763d792" providerId="LiveId" clId="{EC44653C-401B-435B-B3CF-2D323487ADC1}" dt="2024-06-06T15:42:39.075" v="1266" actId="14100"/>
          <ac:spMkLst>
            <pc:docMk/>
            <pc:sldMk cId="1459801211" sldId="621"/>
            <ac:spMk id="7" creationId="{9C8C0876-2560-E3F4-B3B8-C9AA59411E26}"/>
          </ac:spMkLst>
        </pc:spChg>
        <pc:picChg chg="add mod">
          <ac:chgData name="Doris Krause" userId="bfcc877bc763d792" providerId="LiveId" clId="{EC44653C-401B-435B-B3CF-2D323487ADC1}" dt="2024-06-06T15:43:11.591" v="1271" actId="1076"/>
          <ac:picMkLst>
            <pc:docMk/>
            <pc:sldMk cId="1459801211" sldId="621"/>
            <ac:picMk id="5" creationId="{A6B64A59-FA57-AB91-BCCB-2DD652782FB9}"/>
          </ac:picMkLst>
        </pc:picChg>
        <pc:picChg chg="add del mod">
          <ac:chgData name="Doris Krause" userId="bfcc877bc763d792" providerId="LiveId" clId="{EC44653C-401B-435B-B3CF-2D323487ADC1}" dt="2024-06-06T15:43:04.886" v="1270" actId="478"/>
          <ac:picMkLst>
            <pc:docMk/>
            <pc:sldMk cId="1459801211" sldId="621"/>
            <ac:picMk id="8" creationId="{914114BF-2E71-1BF9-95B3-DF9BBA63D59A}"/>
          </ac:picMkLst>
        </pc:picChg>
      </pc:sldChg>
      <pc:sldChg chg="addSp delSp modSp new mod modClrScheme chgLayout">
        <pc:chgData name="Doris Krause" userId="bfcc877bc763d792" providerId="LiveId" clId="{EC44653C-401B-435B-B3CF-2D323487ADC1}" dt="2024-06-06T16:23:01.463" v="2403" actId="700"/>
        <pc:sldMkLst>
          <pc:docMk/>
          <pc:sldMk cId="2351168734" sldId="622"/>
        </pc:sldMkLst>
        <pc:spChg chg="add mod ord">
          <ac:chgData name="Doris Krause" userId="bfcc877bc763d792" providerId="LiveId" clId="{EC44653C-401B-435B-B3CF-2D323487ADC1}" dt="2024-06-06T16:23:01.463" v="2403" actId="700"/>
          <ac:spMkLst>
            <pc:docMk/>
            <pc:sldMk cId="2351168734" sldId="622"/>
            <ac:spMk id="2" creationId="{A872DDD7-8C20-36FB-ED5B-98B149C23C03}"/>
          </ac:spMkLst>
        </pc:spChg>
        <pc:spChg chg="add del mod ord">
          <ac:chgData name="Doris Krause" userId="bfcc877bc763d792" providerId="LiveId" clId="{EC44653C-401B-435B-B3CF-2D323487ADC1}" dt="2024-06-06T16:23:01.463" v="2403" actId="700"/>
          <ac:spMkLst>
            <pc:docMk/>
            <pc:sldMk cId="2351168734" sldId="622"/>
            <ac:spMk id="3" creationId="{45B4112F-2B83-FD31-43A5-8DB211101451}"/>
          </ac:spMkLst>
        </pc:spChg>
        <pc:spChg chg="add mod">
          <ac:chgData name="Doris Krause" userId="bfcc877bc763d792" providerId="LiveId" clId="{EC44653C-401B-435B-B3CF-2D323487ADC1}" dt="2024-06-06T16:21:44.081" v="2363" actId="14100"/>
          <ac:spMkLst>
            <pc:docMk/>
            <pc:sldMk cId="2351168734" sldId="622"/>
            <ac:spMk id="9" creationId="{D0789D36-DD18-F176-DD6A-F2823137D4FB}"/>
          </ac:spMkLst>
        </pc:spChg>
        <pc:picChg chg="add mod">
          <ac:chgData name="Doris Krause" userId="bfcc877bc763d792" providerId="LiveId" clId="{EC44653C-401B-435B-B3CF-2D323487ADC1}" dt="2024-06-06T15:45:21.873" v="1317"/>
          <ac:picMkLst>
            <pc:docMk/>
            <pc:sldMk cId="2351168734" sldId="622"/>
            <ac:picMk id="4" creationId="{CECB8618-B12A-C151-C4B7-F0807C3AC6E1}"/>
          </ac:picMkLst>
        </pc:picChg>
        <pc:picChg chg="add mod">
          <ac:chgData name="Doris Krause" userId="bfcc877bc763d792" providerId="LiveId" clId="{EC44653C-401B-435B-B3CF-2D323487ADC1}" dt="2024-06-06T16:21:54.709" v="2367" actId="1076"/>
          <ac:picMkLst>
            <pc:docMk/>
            <pc:sldMk cId="2351168734" sldId="622"/>
            <ac:picMk id="5" creationId="{FCF85C94-8767-981B-B97A-FDE0B1CC81C4}"/>
          </ac:picMkLst>
        </pc:picChg>
        <pc:picChg chg="add mod">
          <ac:chgData name="Doris Krause" userId="bfcc877bc763d792" providerId="LiveId" clId="{EC44653C-401B-435B-B3CF-2D323487ADC1}" dt="2024-06-06T16:21:23.252" v="2360" actId="1076"/>
          <ac:picMkLst>
            <pc:docMk/>
            <pc:sldMk cId="2351168734" sldId="622"/>
            <ac:picMk id="7" creationId="{96532B1B-D12C-3A54-AFF6-827AB0C56F31}"/>
          </ac:picMkLst>
        </pc:picChg>
      </pc:sldChg>
      <pc:sldChg chg="addSp modSp new mod modClrScheme chgLayout">
        <pc:chgData name="Doris Krause" userId="bfcc877bc763d792" providerId="LiveId" clId="{EC44653C-401B-435B-B3CF-2D323487ADC1}" dt="2024-06-06T16:26:30.049" v="2498" actId="20577"/>
        <pc:sldMkLst>
          <pc:docMk/>
          <pc:sldMk cId="1851596438" sldId="623"/>
        </pc:sldMkLst>
        <pc:spChg chg="add mod">
          <ac:chgData name="Doris Krause" userId="bfcc877bc763d792" providerId="LiveId" clId="{EC44653C-401B-435B-B3CF-2D323487ADC1}" dt="2024-06-06T15:52:33.002" v="1538" actId="20577"/>
          <ac:spMkLst>
            <pc:docMk/>
            <pc:sldMk cId="1851596438" sldId="623"/>
            <ac:spMk id="2" creationId="{D589E93F-C321-A4B8-39FA-53FA89E2CF7F}"/>
          </ac:spMkLst>
        </pc:spChg>
        <pc:spChg chg="add mod">
          <ac:chgData name="Doris Krause" userId="bfcc877bc763d792" providerId="LiveId" clId="{EC44653C-401B-435B-B3CF-2D323487ADC1}" dt="2024-06-06T16:26:30.049" v="2498" actId="20577"/>
          <ac:spMkLst>
            <pc:docMk/>
            <pc:sldMk cId="1851596438" sldId="623"/>
            <ac:spMk id="3" creationId="{5927A2F6-27E7-31EF-DBF5-D149EC5667F8}"/>
          </ac:spMkLst>
        </pc:spChg>
        <pc:picChg chg="add mod">
          <ac:chgData name="Doris Krause" userId="bfcc877bc763d792" providerId="LiveId" clId="{EC44653C-401B-435B-B3CF-2D323487ADC1}" dt="2024-06-06T15:55:42.809" v="1654" actId="1076"/>
          <ac:picMkLst>
            <pc:docMk/>
            <pc:sldMk cId="1851596438" sldId="623"/>
            <ac:picMk id="5" creationId="{5A6437EA-0FEC-E96E-309C-595A1B6185AA}"/>
          </ac:picMkLst>
        </pc:picChg>
        <pc:picChg chg="add mod">
          <ac:chgData name="Doris Krause" userId="bfcc877bc763d792" providerId="LiveId" clId="{EC44653C-401B-435B-B3CF-2D323487ADC1}" dt="2024-06-06T15:56:14.025" v="1662" actId="14100"/>
          <ac:picMkLst>
            <pc:docMk/>
            <pc:sldMk cId="1851596438" sldId="623"/>
            <ac:picMk id="7" creationId="{C95C1CB1-DCE2-4EB7-012D-EAB5A60CC8C0}"/>
          </ac:picMkLst>
        </pc:picChg>
        <pc:picChg chg="add mod">
          <ac:chgData name="Doris Krause" userId="bfcc877bc763d792" providerId="LiveId" clId="{EC44653C-401B-435B-B3CF-2D323487ADC1}" dt="2024-06-06T15:56:42.350" v="1670" actId="14100"/>
          <ac:picMkLst>
            <pc:docMk/>
            <pc:sldMk cId="1851596438" sldId="623"/>
            <ac:picMk id="9" creationId="{378BBA4A-483E-8657-CE75-350865B921C5}"/>
          </ac:picMkLst>
        </pc:picChg>
      </pc:sldChg>
      <pc:sldChg chg="new del">
        <pc:chgData name="Doris Krause" userId="bfcc877bc763d792" providerId="LiveId" clId="{EC44653C-401B-435B-B3CF-2D323487ADC1}" dt="2024-06-06T15:57:06.331" v="1673" actId="47"/>
        <pc:sldMkLst>
          <pc:docMk/>
          <pc:sldMk cId="1613626673" sldId="624"/>
        </pc:sldMkLst>
      </pc:sldChg>
      <pc:sldChg chg="addSp delSp modSp add mod ord">
        <pc:chgData name="Doris Krause" userId="bfcc877bc763d792" providerId="LiveId" clId="{EC44653C-401B-435B-B3CF-2D323487ADC1}" dt="2024-06-11T12:03:38.994" v="2661" actId="1076"/>
        <pc:sldMkLst>
          <pc:docMk/>
          <pc:sldMk cId="3378075932" sldId="625"/>
        </pc:sldMkLst>
        <pc:spChg chg="mod">
          <ac:chgData name="Doris Krause" userId="bfcc877bc763d792" providerId="LiveId" clId="{EC44653C-401B-435B-B3CF-2D323487ADC1}" dt="2024-06-06T15:58:33.141" v="1697" actId="20577"/>
          <ac:spMkLst>
            <pc:docMk/>
            <pc:sldMk cId="3378075932" sldId="625"/>
            <ac:spMk id="2" creationId="{D589E93F-C321-A4B8-39FA-53FA89E2CF7F}"/>
          </ac:spMkLst>
        </pc:spChg>
        <pc:spChg chg="mod">
          <ac:chgData name="Doris Krause" userId="bfcc877bc763d792" providerId="LiveId" clId="{EC44653C-401B-435B-B3CF-2D323487ADC1}" dt="2024-06-06T16:24:29.635" v="2439" actId="20577"/>
          <ac:spMkLst>
            <pc:docMk/>
            <pc:sldMk cId="3378075932" sldId="625"/>
            <ac:spMk id="3" creationId="{5927A2F6-27E7-31EF-DBF5-D149EC5667F8}"/>
          </ac:spMkLst>
        </pc:spChg>
        <pc:picChg chg="del mod">
          <ac:chgData name="Doris Krause" userId="bfcc877bc763d792" providerId="LiveId" clId="{EC44653C-401B-435B-B3CF-2D323487ADC1}" dt="2024-06-06T15:59:42.413" v="1745" actId="478"/>
          <ac:picMkLst>
            <pc:docMk/>
            <pc:sldMk cId="3378075932" sldId="625"/>
            <ac:picMk id="5" creationId="{5A6437EA-0FEC-E96E-309C-595A1B6185AA}"/>
          </ac:picMkLst>
        </pc:picChg>
        <pc:picChg chg="add mod">
          <ac:chgData name="Doris Krause" userId="bfcc877bc763d792" providerId="LiveId" clId="{EC44653C-401B-435B-B3CF-2D323487ADC1}" dt="2024-06-11T12:03:38.994" v="2661" actId="1076"/>
          <ac:picMkLst>
            <pc:docMk/>
            <pc:sldMk cId="3378075932" sldId="625"/>
            <ac:picMk id="5" creationId="{66F8AB84-E151-F74F-CE7D-F15701C9943C}"/>
          </ac:picMkLst>
        </pc:picChg>
        <pc:picChg chg="add mod">
          <ac:chgData name="Doris Krause" userId="bfcc877bc763d792" providerId="LiveId" clId="{EC44653C-401B-435B-B3CF-2D323487ADC1}" dt="2024-06-06T15:59:40.632" v="1744" actId="1076"/>
          <ac:picMkLst>
            <pc:docMk/>
            <pc:sldMk cId="3378075932" sldId="625"/>
            <ac:picMk id="6" creationId="{E6DBA036-7A8A-AC3F-C0CD-6456F2CFD5C5}"/>
          </ac:picMkLst>
        </pc:picChg>
        <pc:picChg chg="del mod">
          <ac:chgData name="Doris Krause" userId="bfcc877bc763d792" providerId="LiveId" clId="{EC44653C-401B-435B-B3CF-2D323487ADC1}" dt="2024-06-06T15:58:35.750" v="1699" actId="478"/>
          <ac:picMkLst>
            <pc:docMk/>
            <pc:sldMk cId="3378075932" sldId="625"/>
            <ac:picMk id="7" creationId="{C95C1CB1-DCE2-4EB7-012D-EAB5A60CC8C0}"/>
          </ac:picMkLst>
        </pc:picChg>
        <pc:picChg chg="del">
          <ac:chgData name="Doris Krause" userId="bfcc877bc763d792" providerId="LiveId" clId="{EC44653C-401B-435B-B3CF-2D323487ADC1}" dt="2024-06-06T15:59:12.518" v="1736" actId="478"/>
          <ac:picMkLst>
            <pc:docMk/>
            <pc:sldMk cId="3378075932" sldId="625"/>
            <ac:picMk id="9" creationId="{378BBA4A-483E-8657-CE75-350865B921C5}"/>
          </ac:picMkLst>
        </pc:picChg>
      </pc:sldChg>
      <pc:sldChg chg="addSp delSp modSp add mod">
        <pc:chgData name="Doris Krause" userId="bfcc877bc763d792" providerId="LiveId" clId="{EC44653C-401B-435B-B3CF-2D323487ADC1}" dt="2024-06-06T16:27:48.773" v="2533" actId="20577"/>
        <pc:sldMkLst>
          <pc:docMk/>
          <pc:sldMk cId="3825397007" sldId="626"/>
        </pc:sldMkLst>
        <pc:spChg chg="mod">
          <ac:chgData name="Doris Krause" userId="bfcc877bc763d792" providerId="LiveId" clId="{EC44653C-401B-435B-B3CF-2D323487ADC1}" dt="2024-06-06T16:00:36.825" v="1754" actId="20577"/>
          <ac:spMkLst>
            <pc:docMk/>
            <pc:sldMk cId="3825397007" sldId="626"/>
            <ac:spMk id="2" creationId="{D589E93F-C321-A4B8-39FA-53FA89E2CF7F}"/>
          </ac:spMkLst>
        </pc:spChg>
        <pc:spChg chg="mod">
          <ac:chgData name="Doris Krause" userId="bfcc877bc763d792" providerId="LiveId" clId="{EC44653C-401B-435B-B3CF-2D323487ADC1}" dt="2024-06-06T16:27:48.773" v="2533" actId="20577"/>
          <ac:spMkLst>
            <pc:docMk/>
            <pc:sldMk cId="3825397007" sldId="626"/>
            <ac:spMk id="3" creationId="{5927A2F6-27E7-31EF-DBF5-D149EC5667F8}"/>
          </ac:spMkLst>
        </pc:spChg>
        <pc:picChg chg="add mod">
          <ac:chgData name="Doris Krause" userId="bfcc877bc763d792" providerId="LiveId" clId="{EC44653C-401B-435B-B3CF-2D323487ADC1}" dt="2024-06-06T16:06:48.446" v="2005" actId="1076"/>
          <ac:picMkLst>
            <pc:docMk/>
            <pc:sldMk cId="3825397007" sldId="626"/>
            <ac:picMk id="4" creationId="{773A5D25-8696-E86D-FE93-CB268D4A9C4E}"/>
          </ac:picMkLst>
        </pc:picChg>
        <pc:picChg chg="del">
          <ac:chgData name="Doris Krause" userId="bfcc877bc763d792" providerId="LiveId" clId="{EC44653C-401B-435B-B3CF-2D323487ADC1}" dt="2024-06-06T16:06:44.851" v="2004" actId="478"/>
          <ac:picMkLst>
            <pc:docMk/>
            <pc:sldMk cId="3825397007" sldId="626"/>
            <ac:picMk id="6" creationId="{E6DBA036-7A8A-AC3F-C0CD-6456F2CFD5C5}"/>
          </ac:picMkLst>
        </pc:picChg>
      </pc:sldChg>
      <pc:sldChg chg="addSp delSp modSp add mod">
        <pc:chgData name="Doris Krause" userId="bfcc877bc763d792" providerId="LiveId" clId="{EC44653C-401B-435B-B3CF-2D323487ADC1}" dt="2024-06-11T12:04:30.592" v="2671" actId="1076"/>
        <pc:sldMkLst>
          <pc:docMk/>
          <pc:sldMk cId="2768048131" sldId="627"/>
        </pc:sldMkLst>
        <pc:spChg chg="mod">
          <ac:chgData name="Doris Krause" userId="bfcc877bc763d792" providerId="LiveId" clId="{EC44653C-401B-435B-B3CF-2D323487ADC1}" dt="2024-06-06T16:00:48.309" v="1767" actId="20577"/>
          <ac:spMkLst>
            <pc:docMk/>
            <pc:sldMk cId="2768048131" sldId="627"/>
            <ac:spMk id="2" creationId="{D589E93F-C321-A4B8-39FA-53FA89E2CF7F}"/>
          </ac:spMkLst>
        </pc:spChg>
        <pc:spChg chg="mod">
          <ac:chgData name="Doris Krause" userId="bfcc877bc763d792" providerId="LiveId" clId="{EC44653C-401B-435B-B3CF-2D323487ADC1}" dt="2024-06-06T16:19:59.959" v="2345" actId="20577"/>
          <ac:spMkLst>
            <pc:docMk/>
            <pc:sldMk cId="2768048131" sldId="627"/>
            <ac:spMk id="3" creationId="{5927A2F6-27E7-31EF-DBF5-D149EC5667F8}"/>
          </ac:spMkLst>
        </pc:spChg>
        <pc:picChg chg="del mod">
          <ac:chgData name="Doris Krause" userId="bfcc877bc763d792" providerId="LiveId" clId="{EC44653C-401B-435B-B3CF-2D323487ADC1}" dt="2024-06-11T12:04:25.547" v="2670" actId="478"/>
          <ac:picMkLst>
            <pc:docMk/>
            <pc:sldMk cId="2768048131" sldId="627"/>
            <ac:picMk id="4" creationId="{F5A77073-ACE0-4D28-6CBA-B991F72775E4}"/>
          </ac:picMkLst>
        </pc:picChg>
        <pc:picChg chg="add mod">
          <ac:chgData name="Doris Krause" userId="bfcc877bc763d792" providerId="LiveId" clId="{EC44653C-401B-435B-B3CF-2D323487ADC1}" dt="2024-06-06T16:04:31.288" v="1946" actId="1076"/>
          <ac:picMkLst>
            <pc:docMk/>
            <pc:sldMk cId="2768048131" sldId="627"/>
            <ac:picMk id="5" creationId="{D0EED2FE-DD6C-BF24-A849-E5C03805119F}"/>
          </ac:picMkLst>
        </pc:picChg>
        <pc:picChg chg="del">
          <ac:chgData name="Doris Krause" userId="bfcc877bc763d792" providerId="LiveId" clId="{EC44653C-401B-435B-B3CF-2D323487ADC1}" dt="2024-06-06T16:04:28.021" v="1945" actId="478"/>
          <ac:picMkLst>
            <pc:docMk/>
            <pc:sldMk cId="2768048131" sldId="627"/>
            <ac:picMk id="6" creationId="{E6DBA036-7A8A-AC3F-C0CD-6456F2CFD5C5}"/>
          </ac:picMkLst>
        </pc:picChg>
        <pc:picChg chg="add mod">
          <ac:chgData name="Doris Krause" userId="bfcc877bc763d792" providerId="LiveId" clId="{EC44653C-401B-435B-B3CF-2D323487ADC1}" dt="2024-06-11T12:04:30.592" v="2671" actId="1076"/>
          <ac:picMkLst>
            <pc:docMk/>
            <pc:sldMk cId="2768048131" sldId="627"/>
            <ac:picMk id="7" creationId="{078F34AB-CD2E-C817-10D8-CA88139B8B97}"/>
          </ac:picMkLst>
        </pc:picChg>
        <pc:picChg chg="add del mod">
          <ac:chgData name="Doris Krause" userId="bfcc877bc763d792" providerId="LiveId" clId="{EC44653C-401B-435B-B3CF-2D323487ADC1}" dt="2024-06-06T16:03:12.077" v="1884" actId="21"/>
          <ac:picMkLst>
            <pc:docMk/>
            <pc:sldMk cId="2768048131" sldId="627"/>
            <ac:picMk id="7" creationId="{AF06EDE7-AFA1-9105-CFCE-417201535FE3}"/>
          </ac:picMkLst>
        </pc:picChg>
      </pc:sldChg>
      <pc:sldChg chg="addSp delSp modSp add mod">
        <pc:chgData name="Doris Krause" userId="bfcc877bc763d792" providerId="LiveId" clId="{EC44653C-401B-435B-B3CF-2D323487ADC1}" dt="2024-06-11T12:04:53.477" v="2678" actId="1076"/>
        <pc:sldMkLst>
          <pc:docMk/>
          <pc:sldMk cId="1166675928" sldId="628"/>
        </pc:sldMkLst>
        <pc:spChg chg="mod">
          <ac:chgData name="Doris Krause" userId="bfcc877bc763d792" providerId="LiveId" clId="{EC44653C-401B-435B-B3CF-2D323487ADC1}" dt="2024-06-06T16:00:59.043" v="1781" actId="20577"/>
          <ac:spMkLst>
            <pc:docMk/>
            <pc:sldMk cId="1166675928" sldId="628"/>
            <ac:spMk id="2" creationId="{D589E93F-C321-A4B8-39FA-53FA89E2CF7F}"/>
          </ac:spMkLst>
        </pc:spChg>
        <pc:spChg chg="mod">
          <ac:chgData name="Doris Krause" userId="bfcc877bc763d792" providerId="LiveId" clId="{EC44653C-401B-435B-B3CF-2D323487ADC1}" dt="2024-06-06T16:29:17.205" v="2574" actId="20577"/>
          <ac:spMkLst>
            <pc:docMk/>
            <pc:sldMk cId="1166675928" sldId="628"/>
            <ac:spMk id="3" creationId="{5927A2F6-27E7-31EF-DBF5-D149EC5667F8}"/>
          </ac:spMkLst>
        </pc:spChg>
        <pc:picChg chg="add del mod">
          <ac:chgData name="Doris Krause" userId="bfcc877bc763d792" providerId="LiveId" clId="{EC44653C-401B-435B-B3CF-2D323487ADC1}" dt="2024-06-06T16:02:02.681" v="1817" actId="21"/>
          <ac:picMkLst>
            <pc:docMk/>
            <pc:sldMk cId="1166675928" sldId="628"/>
            <ac:picMk id="5" creationId="{26CADE08-BB6D-D095-6D01-BE40BA99788C}"/>
          </ac:picMkLst>
        </pc:picChg>
        <pc:picChg chg="add mod">
          <ac:chgData name="Doris Krause" userId="bfcc877bc763d792" providerId="LiveId" clId="{EC44653C-401B-435B-B3CF-2D323487ADC1}" dt="2024-06-11T12:04:53.477" v="2678" actId="1076"/>
          <ac:picMkLst>
            <pc:docMk/>
            <pc:sldMk cId="1166675928" sldId="628"/>
            <ac:picMk id="5" creationId="{84A5A4C0-A396-FCF6-3368-734819B2AFF8}"/>
          </ac:picMkLst>
        </pc:picChg>
        <pc:picChg chg="del mod">
          <ac:chgData name="Doris Krause" userId="bfcc877bc763d792" providerId="LiveId" clId="{EC44653C-401B-435B-B3CF-2D323487ADC1}" dt="2024-06-06T16:02:44.641" v="1873" actId="478"/>
          <ac:picMkLst>
            <pc:docMk/>
            <pc:sldMk cId="1166675928" sldId="628"/>
            <ac:picMk id="6" creationId="{E6DBA036-7A8A-AC3F-C0CD-6456F2CFD5C5}"/>
          </ac:picMkLst>
        </pc:picChg>
        <pc:picChg chg="add del mod">
          <ac:chgData name="Doris Krause" userId="bfcc877bc763d792" providerId="LiveId" clId="{EC44653C-401B-435B-B3CF-2D323487ADC1}" dt="2024-06-06T16:03:03.035" v="1878" actId="21"/>
          <ac:picMkLst>
            <pc:docMk/>
            <pc:sldMk cId="1166675928" sldId="628"/>
            <ac:picMk id="7" creationId="{AF06EDE7-AFA1-9105-CFCE-417201535FE3}"/>
          </ac:picMkLst>
        </pc:picChg>
        <pc:picChg chg="add mod">
          <ac:chgData name="Doris Krause" userId="bfcc877bc763d792" providerId="LiveId" clId="{EC44653C-401B-435B-B3CF-2D323487ADC1}" dt="2024-06-06T16:03:17.294" v="1886" actId="1076"/>
          <ac:picMkLst>
            <pc:docMk/>
            <pc:sldMk cId="1166675928" sldId="628"/>
            <ac:picMk id="8" creationId="{AF06EDE7-AFA1-9105-CFCE-417201535FE3}"/>
          </ac:picMkLst>
        </pc:picChg>
        <pc:picChg chg="add mod">
          <ac:chgData name="Doris Krause" userId="bfcc877bc763d792" providerId="LiveId" clId="{EC44653C-401B-435B-B3CF-2D323487ADC1}" dt="2024-06-06T16:05:57.326" v="1967" actId="14100"/>
          <ac:picMkLst>
            <pc:docMk/>
            <pc:sldMk cId="1166675928" sldId="628"/>
            <ac:picMk id="9" creationId="{931CA25A-CB2C-30EB-6E61-79461E77F164}"/>
          </ac:picMkLst>
        </pc:picChg>
      </pc:sldChg>
      <pc:sldChg chg="addSp delSp modSp add mod">
        <pc:chgData name="Doris Krause" userId="bfcc877bc763d792" providerId="LiveId" clId="{EC44653C-401B-435B-B3CF-2D323487ADC1}" dt="2024-06-16T15:48:36.193" v="2707" actId="1076"/>
        <pc:sldMkLst>
          <pc:docMk/>
          <pc:sldMk cId="3686194996" sldId="629"/>
        </pc:sldMkLst>
        <pc:spChg chg="mod">
          <ac:chgData name="Doris Krause" userId="bfcc877bc763d792" providerId="LiveId" clId="{EC44653C-401B-435B-B3CF-2D323487ADC1}" dt="2024-06-06T16:01:25.915" v="1794" actId="20577"/>
          <ac:spMkLst>
            <pc:docMk/>
            <pc:sldMk cId="3686194996" sldId="629"/>
            <ac:spMk id="2" creationId="{D589E93F-C321-A4B8-39FA-53FA89E2CF7F}"/>
          </ac:spMkLst>
        </pc:spChg>
        <pc:spChg chg="mod">
          <ac:chgData name="Doris Krause" userId="bfcc877bc763d792" providerId="LiveId" clId="{EC44653C-401B-435B-B3CF-2D323487ADC1}" dt="2024-06-06T16:18:38.889" v="2306" actId="20577"/>
          <ac:spMkLst>
            <pc:docMk/>
            <pc:sldMk cId="3686194996" sldId="629"/>
            <ac:spMk id="3" creationId="{5927A2F6-27E7-31EF-DBF5-D149EC5667F8}"/>
          </ac:spMkLst>
        </pc:spChg>
        <pc:picChg chg="add del mod">
          <ac:chgData name="Doris Krause" userId="bfcc877bc763d792" providerId="LiveId" clId="{EC44653C-401B-435B-B3CF-2D323487ADC1}" dt="2024-06-06T16:01:51.870" v="1813" actId="21"/>
          <ac:picMkLst>
            <pc:docMk/>
            <pc:sldMk cId="3686194996" sldId="629"/>
            <ac:picMk id="5" creationId="{26CADE08-BB6D-D095-6D01-BE40BA99788C}"/>
          </ac:picMkLst>
        </pc:picChg>
        <pc:picChg chg="add mod">
          <ac:chgData name="Doris Krause" userId="bfcc877bc763d792" providerId="LiveId" clId="{EC44653C-401B-435B-B3CF-2D323487ADC1}" dt="2024-06-11T12:05:16.845" v="2685" actId="1076"/>
          <ac:picMkLst>
            <pc:docMk/>
            <pc:sldMk cId="3686194996" sldId="629"/>
            <ac:picMk id="5" creationId="{8304A0F2-E0F8-14C9-F2DD-320B5B4E7CAA}"/>
          </ac:picMkLst>
        </pc:picChg>
        <pc:picChg chg="del">
          <ac:chgData name="Doris Krause" userId="bfcc877bc763d792" providerId="LiveId" clId="{EC44653C-401B-435B-B3CF-2D323487ADC1}" dt="2024-06-06T16:01:42.620" v="1807" actId="478"/>
          <ac:picMkLst>
            <pc:docMk/>
            <pc:sldMk cId="3686194996" sldId="629"/>
            <ac:picMk id="6" creationId="{E6DBA036-7A8A-AC3F-C0CD-6456F2CFD5C5}"/>
          </ac:picMkLst>
        </pc:picChg>
        <pc:picChg chg="add mod modCrop">
          <ac:chgData name="Doris Krause" userId="bfcc877bc763d792" providerId="LiveId" clId="{EC44653C-401B-435B-B3CF-2D323487ADC1}" dt="2024-06-16T15:48:36.193" v="2707" actId="1076"/>
          <ac:picMkLst>
            <pc:docMk/>
            <pc:sldMk cId="3686194996" sldId="629"/>
            <ac:picMk id="7" creationId="{26CADE08-BB6D-D095-6D01-BE40BA99788C}"/>
          </ac:picMkLst>
        </pc:picChg>
      </pc:sldChg>
      <pc:sldChg chg="addSp modSp new mod modClrScheme chgLayout">
        <pc:chgData name="Doris Krause" userId="bfcc877bc763d792" providerId="LiveId" clId="{EC44653C-401B-435B-B3CF-2D323487ADC1}" dt="2024-06-06T16:14:38.986" v="2218" actId="20577"/>
        <pc:sldMkLst>
          <pc:docMk/>
          <pc:sldMk cId="924911576" sldId="630"/>
        </pc:sldMkLst>
        <pc:spChg chg="add mod">
          <ac:chgData name="Doris Krause" userId="bfcc877bc763d792" providerId="LiveId" clId="{EC44653C-401B-435B-B3CF-2D323487ADC1}" dt="2024-06-06T16:10:44.872" v="2144" actId="20577"/>
          <ac:spMkLst>
            <pc:docMk/>
            <pc:sldMk cId="924911576" sldId="630"/>
            <ac:spMk id="2" creationId="{1DEE3B99-BC6B-ADCD-087B-17BC6F1AA093}"/>
          </ac:spMkLst>
        </pc:spChg>
        <pc:spChg chg="add mod">
          <ac:chgData name="Doris Krause" userId="bfcc877bc763d792" providerId="LiveId" clId="{EC44653C-401B-435B-B3CF-2D323487ADC1}" dt="2024-06-06T16:14:38.986" v="2218" actId="20577"/>
          <ac:spMkLst>
            <pc:docMk/>
            <pc:sldMk cId="924911576" sldId="630"/>
            <ac:spMk id="3" creationId="{B793367E-C2A3-CB38-B784-ADB4220DF02D}"/>
          </ac:spMkLst>
        </pc:spChg>
      </pc:sldChg>
      <pc:sldChg chg="addSp modSp new del mod modClrScheme chgLayout">
        <pc:chgData name="Doris Krause" userId="bfcc877bc763d792" providerId="LiveId" clId="{EC44653C-401B-435B-B3CF-2D323487ADC1}" dt="2024-06-06T16:14:46.865" v="2219" actId="47"/>
        <pc:sldMkLst>
          <pc:docMk/>
          <pc:sldMk cId="833366626" sldId="631"/>
        </pc:sldMkLst>
        <pc:spChg chg="add mod">
          <ac:chgData name="Doris Krause" userId="bfcc877bc763d792" providerId="LiveId" clId="{EC44653C-401B-435B-B3CF-2D323487ADC1}" dt="2024-06-06T16:13:00.774" v="2177" actId="700"/>
          <ac:spMkLst>
            <pc:docMk/>
            <pc:sldMk cId="833366626" sldId="631"/>
            <ac:spMk id="2" creationId="{9315AA3C-8B9D-ABF8-6C5F-A95D37944484}"/>
          </ac:spMkLst>
        </pc:spChg>
        <pc:spChg chg="add mod">
          <ac:chgData name="Doris Krause" userId="bfcc877bc763d792" providerId="LiveId" clId="{EC44653C-401B-435B-B3CF-2D323487ADC1}" dt="2024-06-06T16:14:14.095" v="2212" actId="21"/>
          <ac:spMkLst>
            <pc:docMk/>
            <pc:sldMk cId="833366626" sldId="631"/>
            <ac:spMk id="3" creationId="{9F5223DB-AE39-4506-97DE-72EBBB23A08B}"/>
          </ac:spMkLst>
        </pc:spChg>
      </pc:sldChg>
      <pc:sldChg chg="add del">
        <pc:chgData name="Doris Krause" userId="bfcc877bc763d792" providerId="LiveId" clId="{EC44653C-401B-435B-B3CF-2D323487ADC1}" dt="2024-06-16T15:56:59.513" v="2751" actId="47"/>
        <pc:sldMkLst>
          <pc:docMk/>
          <pc:sldMk cId="991265379" sldId="631"/>
        </pc:sldMkLst>
      </pc:sldChg>
      <pc:sldChg chg="addSp modSp new mod modClrScheme chgLayout">
        <pc:chgData name="Doris Krause" userId="bfcc877bc763d792" providerId="LiveId" clId="{EC44653C-401B-435B-B3CF-2D323487ADC1}" dt="2024-06-16T15:49:44.434" v="2714" actId="20577"/>
        <pc:sldMkLst>
          <pc:docMk/>
          <pc:sldMk cId="1819993467" sldId="632"/>
        </pc:sldMkLst>
        <pc:spChg chg="add mod">
          <ac:chgData name="Doris Krause" userId="bfcc877bc763d792" providerId="LiveId" clId="{EC44653C-401B-435B-B3CF-2D323487ADC1}" dt="2024-06-06T16:49:06.446" v="2647" actId="20577"/>
          <ac:spMkLst>
            <pc:docMk/>
            <pc:sldMk cId="1819993467" sldId="632"/>
            <ac:spMk id="2" creationId="{44AB9794-29DD-E645-ADBB-B219C34925A2}"/>
          </ac:spMkLst>
        </pc:spChg>
        <pc:spChg chg="add mod">
          <ac:chgData name="Doris Krause" userId="bfcc877bc763d792" providerId="LiveId" clId="{EC44653C-401B-435B-B3CF-2D323487ADC1}" dt="2024-06-16T15:49:44.434" v="2714" actId="20577"/>
          <ac:spMkLst>
            <pc:docMk/>
            <pc:sldMk cId="1819993467" sldId="632"/>
            <ac:spMk id="3" creationId="{07875596-4736-F065-E0DE-3CB55E6FB005}"/>
          </ac:spMkLst>
        </pc:spChg>
      </pc:sldChg>
      <pc:sldChg chg="modSp add mod">
        <pc:chgData name="Doris Krause" userId="bfcc877bc763d792" providerId="LiveId" clId="{EC44653C-401B-435B-B3CF-2D323487ADC1}" dt="2024-06-16T15:54:50.411" v="2739"/>
        <pc:sldMkLst>
          <pc:docMk/>
          <pc:sldMk cId="2407821431" sldId="633"/>
        </pc:sldMkLst>
        <pc:spChg chg="mod">
          <ac:chgData name="Doris Krause" userId="bfcc877bc763d792" providerId="LiveId" clId="{EC44653C-401B-435B-B3CF-2D323487ADC1}" dt="2024-06-16T15:50:41.986" v="2728" actId="20577"/>
          <ac:spMkLst>
            <pc:docMk/>
            <pc:sldMk cId="2407821431" sldId="633"/>
            <ac:spMk id="14" creationId="{EB8112FD-776B-746C-A08E-8B75D0AE9E03}"/>
          </ac:spMkLst>
        </pc:spChg>
        <pc:spChg chg="mod">
          <ac:chgData name="Doris Krause" userId="bfcc877bc763d792" providerId="LiveId" clId="{EC44653C-401B-435B-B3CF-2D323487ADC1}" dt="2024-06-16T15:54:50.411" v="2739"/>
          <ac:spMkLst>
            <pc:docMk/>
            <pc:sldMk cId="2407821431" sldId="633"/>
            <ac:spMk id="15" creationId="{A86E0405-CF79-EE7A-D810-A5F9E3B531FF}"/>
          </ac:spMkLst>
        </pc:spChg>
      </pc:sldChg>
      <pc:sldChg chg="modSp add mod">
        <pc:chgData name="Doris Krause" userId="bfcc877bc763d792" providerId="LiveId" clId="{EC44653C-401B-435B-B3CF-2D323487ADC1}" dt="2024-06-16T15:56:56.543" v="2750"/>
        <pc:sldMkLst>
          <pc:docMk/>
          <pc:sldMk cId="3892733227" sldId="634"/>
        </pc:sldMkLst>
        <pc:spChg chg="mod">
          <ac:chgData name="Doris Krause" userId="bfcc877bc763d792" providerId="LiveId" clId="{EC44653C-401B-435B-B3CF-2D323487ADC1}" dt="2024-06-16T15:56:56.543" v="2750"/>
          <ac:spMkLst>
            <pc:docMk/>
            <pc:sldMk cId="3892733227" sldId="634"/>
            <ac:spMk id="15" creationId="{A86E0405-CF79-EE7A-D810-A5F9E3B531FF}"/>
          </ac:spMkLst>
        </pc:spChg>
      </pc:sldChg>
      <pc:sldMasterChg chg="modSp mod addSldLayout delSldLayout modSldLayout sldLayoutOrd">
        <pc:chgData name="Doris Krause" userId="bfcc877bc763d792" providerId="LiveId" clId="{EC44653C-401B-435B-B3CF-2D323487ADC1}" dt="2024-06-06T15:00:16.606" v="275" actId="20578"/>
        <pc:sldMasterMkLst>
          <pc:docMk/>
          <pc:sldMasterMk cId="37515599" sldId="2147483648"/>
        </pc:sldMasterMkLst>
        <pc:spChg chg="mod">
          <ac:chgData name="Doris Krause" userId="bfcc877bc763d792" providerId="LiveId" clId="{EC44653C-401B-435B-B3CF-2D323487ADC1}" dt="2024-06-06T14:59:45.628" v="272" actId="20577"/>
          <ac:spMkLst>
            <pc:docMk/>
            <pc:sldMasterMk cId="37515599" sldId="2147483648"/>
            <ac:spMk id="4" creationId="{8B0097CE-C723-4AF3-B87F-6A9968F2ED6E}"/>
          </ac:spMkLst>
        </pc:spChg>
        <pc:spChg chg="mod">
          <ac:chgData name="Doris Krause" userId="bfcc877bc763d792" providerId="LiveId" clId="{EC44653C-401B-435B-B3CF-2D323487ADC1}" dt="2024-06-06T14:52:10.190" v="177" actId="6549"/>
          <ac:spMkLst>
            <pc:docMk/>
            <pc:sldMasterMk cId="37515599" sldId="2147483648"/>
            <ac:spMk id="5" creationId="{1B695F14-249E-47ED-AE21-0C832966142F}"/>
          </ac:spMkLst>
        </pc:spChg>
        <pc:sldLayoutChg chg="delSp mod ord">
          <pc:chgData name="Doris Krause" userId="bfcc877bc763d792" providerId="LiveId" clId="{EC44653C-401B-435B-B3CF-2D323487ADC1}" dt="2024-06-06T15:00:16.606" v="275" actId="20578"/>
          <pc:sldLayoutMkLst>
            <pc:docMk/>
            <pc:sldMasterMk cId="37515599" sldId="2147483648"/>
            <pc:sldLayoutMk cId="2608289629" sldId="2147483649"/>
          </pc:sldLayoutMkLst>
          <pc:spChg chg="del">
            <ac:chgData name="Doris Krause" userId="bfcc877bc763d792" providerId="LiveId" clId="{EC44653C-401B-435B-B3CF-2D323487ADC1}" dt="2024-06-06T15:00:04.046" v="273" actId="478"/>
            <ac:spMkLst>
              <pc:docMk/>
              <pc:sldMasterMk cId="37515599" sldId="2147483648"/>
              <pc:sldLayoutMk cId="2608289629" sldId="2147483649"/>
              <ac:spMk id="2" creationId="{9F24DBC0-0BA2-42BA-96CC-9DC926EA2F75}"/>
            </ac:spMkLst>
          </pc:spChg>
          <pc:spChg chg="del">
            <ac:chgData name="Doris Krause" userId="bfcc877bc763d792" providerId="LiveId" clId="{EC44653C-401B-435B-B3CF-2D323487ADC1}" dt="2024-06-06T15:00:04.046" v="273" actId="478"/>
            <ac:spMkLst>
              <pc:docMk/>
              <pc:sldMasterMk cId="37515599" sldId="2147483648"/>
              <pc:sldLayoutMk cId="2608289629" sldId="2147483649"/>
              <ac:spMk id="3" creationId="{B0DAF764-747A-4E0F-8002-47F7BE5668B8}"/>
            </ac:spMkLst>
          </pc:spChg>
          <pc:spChg chg="del">
            <ac:chgData name="Doris Krause" userId="bfcc877bc763d792" providerId="LiveId" clId="{EC44653C-401B-435B-B3CF-2D323487ADC1}" dt="2024-06-06T15:00:04.046" v="273" actId="478"/>
            <ac:spMkLst>
              <pc:docMk/>
              <pc:sldMasterMk cId="37515599" sldId="2147483648"/>
              <pc:sldLayoutMk cId="2608289629" sldId="2147483649"/>
              <ac:spMk id="4" creationId="{97B3363F-15CC-4E60-9777-C7BC5072C16B}"/>
            </ac:spMkLst>
          </pc:spChg>
          <pc:spChg chg="del">
            <ac:chgData name="Doris Krause" userId="bfcc877bc763d792" providerId="LiveId" clId="{EC44653C-401B-435B-B3CF-2D323487ADC1}" dt="2024-06-06T15:00:04.046" v="273" actId="478"/>
            <ac:spMkLst>
              <pc:docMk/>
              <pc:sldMasterMk cId="37515599" sldId="2147483648"/>
              <pc:sldLayoutMk cId="2608289629" sldId="2147483649"/>
              <ac:spMk id="5" creationId="{12F433B3-2ECA-4A4F-912E-76B889548091}"/>
            </ac:spMkLst>
          </pc:spChg>
          <pc:spChg chg="del">
            <ac:chgData name="Doris Krause" userId="bfcc877bc763d792" providerId="LiveId" clId="{EC44653C-401B-435B-B3CF-2D323487ADC1}" dt="2024-06-06T15:00:04.046" v="273" actId="478"/>
            <ac:spMkLst>
              <pc:docMk/>
              <pc:sldMasterMk cId="37515599" sldId="2147483648"/>
              <pc:sldLayoutMk cId="2608289629" sldId="2147483649"/>
              <ac:spMk id="6" creationId="{7F7361BC-1D4D-45E1-B487-571005346A4A}"/>
            </ac:spMkLst>
          </pc:spChg>
        </pc:sldLayoutChg>
        <pc:sldLayoutChg chg="addSp delSp modSp mod ord">
          <pc:chgData name="Doris Krause" userId="bfcc877bc763d792" providerId="LiveId" clId="{EC44653C-401B-435B-B3CF-2D323487ADC1}" dt="2024-06-06T15:00:16.606" v="275" actId="20578"/>
          <pc:sldLayoutMkLst>
            <pc:docMk/>
            <pc:sldMasterMk cId="37515599" sldId="2147483648"/>
            <pc:sldLayoutMk cId="3131761826" sldId="2147483650"/>
          </pc:sldLayoutMkLst>
          <pc:spChg chg="del">
            <ac:chgData name="Doris Krause" userId="bfcc877bc763d792" providerId="LiveId" clId="{EC44653C-401B-435B-B3CF-2D323487ADC1}" dt="2024-06-06T14:57:55.861" v="227" actId="478"/>
            <ac:spMkLst>
              <pc:docMk/>
              <pc:sldMasterMk cId="37515599" sldId="2147483648"/>
              <pc:sldLayoutMk cId="3131761826" sldId="2147483650"/>
              <ac:spMk id="2" creationId="{1A5120B6-AB51-4246-80DA-0666E20787F0}"/>
            </ac:spMkLst>
          </pc:spChg>
          <pc:spChg chg="del">
            <ac:chgData name="Doris Krause" userId="bfcc877bc763d792" providerId="LiveId" clId="{EC44653C-401B-435B-B3CF-2D323487ADC1}" dt="2024-06-06T14:57:55.861" v="227" actId="478"/>
            <ac:spMkLst>
              <pc:docMk/>
              <pc:sldMasterMk cId="37515599" sldId="2147483648"/>
              <pc:sldLayoutMk cId="3131761826" sldId="2147483650"/>
              <ac:spMk id="3" creationId="{526F8331-9B11-455F-B2E0-EEFF67855964}"/>
            </ac:spMkLst>
          </pc:spChg>
          <pc:spChg chg="del">
            <ac:chgData name="Doris Krause" userId="bfcc877bc763d792" providerId="LiveId" clId="{EC44653C-401B-435B-B3CF-2D323487ADC1}" dt="2024-06-06T14:57:55.861" v="227" actId="478"/>
            <ac:spMkLst>
              <pc:docMk/>
              <pc:sldMasterMk cId="37515599" sldId="2147483648"/>
              <pc:sldLayoutMk cId="3131761826" sldId="2147483650"/>
              <ac:spMk id="4" creationId="{F4685DD0-93A4-4CE0-89BA-0CC80A3FBB46}"/>
            </ac:spMkLst>
          </pc:spChg>
          <pc:spChg chg="del">
            <ac:chgData name="Doris Krause" userId="bfcc877bc763d792" providerId="LiveId" clId="{EC44653C-401B-435B-B3CF-2D323487ADC1}" dt="2024-06-06T14:57:55.861" v="227" actId="478"/>
            <ac:spMkLst>
              <pc:docMk/>
              <pc:sldMasterMk cId="37515599" sldId="2147483648"/>
              <pc:sldLayoutMk cId="3131761826" sldId="2147483650"/>
              <ac:spMk id="5" creationId="{719D4A61-31F6-4889-8D35-838A02EE3EB7}"/>
            </ac:spMkLst>
          </pc:spChg>
          <pc:spChg chg="del">
            <ac:chgData name="Doris Krause" userId="bfcc877bc763d792" providerId="LiveId" clId="{EC44653C-401B-435B-B3CF-2D323487ADC1}" dt="2024-06-06T14:57:55.861" v="227" actId="478"/>
            <ac:spMkLst>
              <pc:docMk/>
              <pc:sldMasterMk cId="37515599" sldId="2147483648"/>
              <pc:sldLayoutMk cId="3131761826" sldId="2147483650"/>
              <ac:spMk id="6" creationId="{C02E22F8-0E18-430C-A349-57DE507EEEAE}"/>
            </ac:spMkLst>
          </pc:spChg>
          <pc:spChg chg="add mod">
            <ac:chgData name="Doris Krause" userId="bfcc877bc763d792" providerId="LiveId" clId="{EC44653C-401B-435B-B3CF-2D323487ADC1}" dt="2024-06-06T14:58:19.606" v="264" actId="20577"/>
            <ac:spMkLst>
              <pc:docMk/>
              <pc:sldMasterMk cId="37515599" sldId="2147483648"/>
              <pc:sldLayoutMk cId="3131761826" sldId="2147483650"/>
              <ac:spMk id="7" creationId="{6C6DBA4B-6BDD-931F-7CA0-FCE50B35B882}"/>
            </ac:spMkLst>
          </pc:spChg>
          <pc:spChg chg="add mod">
            <ac:chgData name="Doris Krause" userId="bfcc877bc763d792" providerId="LiveId" clId="{EC44653C-401B-435B-B3CF-2D323487ADC1}" dt="2024-06-06T14:57:57.345" v="228"/>
            <ac:spMkLst>
              <pc:docMk/>
              <pc:sldMasterMk cId="37515599" sldId="2147483648"/>
              <pc:sldLayoutMk cId="3131761826" sldId="2147483650"/>
              <ac:spMk id="8" creationId="{6B2DC47D-3A89-ECB9-4DD5-4C87B4D52088}"/>
            </ac:spMkLst>
          </pc:spChg>
          <pc:spChg chg="add mod">
            <ac:chgData name="Doris Krause" userId="bfcc877bc763d792" providerId="LiveId" clId="{EC44653C-401B-435B-B3CF-2D323487ADC1}" dt="2024-06-06T14:57:57.345" v="228"/>
            <ac:spMkLst>
              <pc:docMk/>
              <pc:sldMasterMk cId="37515599" sldId="2147483648"/>
              <pc:sldLayoutMk cId="3131761826" sldId="2147483650"/>
              <ac:spMk id="9" creationId="{65B2DF66-DDC3-A8A4-C645-70A38814CC53}"/>
            </ac:spMkLst>
          </pc:spChg>
          <pc:spChg chg="add del mod">
            <ac:chgData name="Doris Krause" userId="bfcc877bc763d792" providerId="LiveId" clId="{EC44653C-401B-435B-B3CF-2D323487ADC1}" dt="2024-06-06T14:58:05.376" v="229" actId="478"/>
            <ac:spMkLst>
              <pc:docMk/>
              <pc:sldMasterMk cId="37515599" sldId="2147483648"/>
              <pc:sldLayoutMk cId="3131761826" sldId="2147483650"/>
              <ac:spMk id="10" creationId="{EFB88FC7-F5D8-5AFE-7619-3B65F97675DB}"/>
            </ac:spMkLst>
          </pc:spChg>
          <pc:spChg chg="add mod">
            <ac:chgData name="Doris Krause" userId="bfcc877bc763d792" providerId="LiveId" clId="{EC44653C-401B-435B-B3CF-2D323487ADC1}" dt="2024-06-06T14:57:57.345" v="228"/>
            <ac:spMkLst>
              <pc:docMk/>
              <pc:sldMasterMk cId="37515599" sldId="2147483648"/>
              <pc:sldLayoutMk cId="3131761826" sldId="2147483650"/>
              <ac:spMk id="11" creationId="{18115967-420C-4DB0-53B7-57DA00052B3A}"/>
            </ac:spMkLst>
          </pc:spChg>
          <pc:spChg chg="add mod">
            <ac:chgData name="Doris Krause" userId="bfcc877bc763d792" providerId="LiveId" clId="{EC44653C-401B-435B-B3CF-2D323487ADC1}" dt="2024-06-06T14:57:57.345" v="228"/>
            <ac:spMkLst>
              <pc:docMk/>
              <pc:sldMasterMk cId="37515599" sldId="2147483648"/>
              <pc:sldLayoutMk cId="3131761826" sldId="2147483650"/>
              <ac:spMk id="12" creationId="{6A0515C8-C439-4CDA-C91C-5E543B8EA145}"/>
            </ac:spMkLst>
          </pc:spChg>
        </pc:sldLayoutChg>
        <pc:sldLayoutChg chg="ord">
          <pc:chgData name="Doris Krause" userId="bfcc877bc763d792" providerId="LiveId" clId="{EC44653C-401B-435B-B3CF-2D323487ADC1}" dt="2024-06-06T15:00:16.606" v="275" actId="20578"/>
          <pc:sldLayoutMkLst>
            <pc:docMk/>
            <pc:sldMasterMk cId="37515599" sldId="2147483648"/>
            <pc:sldLayoutMk cId="3041654423" sldId="2147483651"/>
          </pc:sldLayoutMkLst>
        </pc:sldLayoutChg>
        <pc:sldLayoutChg chg="ord">
          <pc:chgData name="Doris Krause" userId="bfcc877bc763d792" providerId="LiveId" clId="{EC44653C-401B-435B-B3CF-2D323487ADC1}" dt="2024-06-06T15:00:16.606" v="275" actId="20578"/>
          <pc:sldLayoutMkLst>
            <pc:docMk/>
            <pc:sldMasterMk cId="37515599" sldId="2147483648"/>
            <pc:sldLayoutMk cId="332263998" sldId="2147483652"/>
          </pc:sldLayoutMkLst>
        </pc:sldLayoutChg>
        <pc:sldLayoutChg chg="ord">
          <pc:chgData name="Doris Krause" userId="bfcc877bc763d792" providerId="LiveId" clId="{EC44653C-401B-435B-B3CF-2D323487ADC1}" dt="2024-06-06T15:00:16.606" v="275" actId="20578"/>
          <pc:sldLayoutMkLst>
            <pc:docMk/>
            <pc:sldMasterMk cId="37515599" sldId="2147483648"/>
            <pc:sldLayoutMk cId="1954501272" sldId="2147483653"/>
          </pc:sldLayoutMkLst>
        </pc:sldLayoutChg>
        <pc:sldLayoutChg chg="ord">
          <pc:chgData name="Doris Krause" userId="bfcc877bc763d792" providerId="LiveId" clId="{EC44653C-401B-435B-B3CF-2D323487ADC1}" dt="2024-06-06T15:00:16.606" v="275" actId="20578"/>
          <pc:sldLayoutMkLst>
            <pc:docMk/>
            <pc:sldMasterMk cId="37515599" sldId="2147483648"/>
            <pc:sldLayoutMk cId="2819305620" sldId="2147483654"/>
          </pc:sldLayoutMkLst>
        </pc:sldLayoutChg>
        <pc:sldLayoutChg chg="ord">
          <pc:chgData name="Doris Krause" userId="bfcc877bc763d792" providerId="LiveId" clId="{EC44653C-401B-435B-B3CF-2D323487ADC1}" dt="2024-06-06T15:00:16.606" v="275" actId="20578"/>
          <pc:sldLayoutMkLst>
            <pc:docMk/>
            <pc:sldMasterMk cId="37515599" sldId="2147483648"/>
            <pc:sldLayoutMk cId="3339272732" sldId="2147483655"/>
          </pc:sldLayoutMkLst>
        </pc:sldLayoutChg>
        <pc:sldLayoutChg chg="ord">
          <pc:chgData name="Doris Krause" userId="bfcc877bc763d792" providerId="LiveId" clId="{EC44653C-401B-435B-B3CF-2D323487ADC1}" dt="2024-06-06T15:00:16.606" v="275" actId="20578"/>
          <pc:sldLayoutMkLst>
            <pc:docMk/>
            <pc:sldMasterMk cId="37515599" sldId="2147483648"/>
            <pc:sldLayoutMk cId="1941080576" sldId="2147483656"/>
          </pc:sldLayoutMkLst>
        </pc:sldLayoutChg>
        <pc:sldLayoutChg chg="ord">
          <pc:chgData name="Doris Krause" userId="bfcc877bc763d792" providerId="LiveId" clId="{EC44653C-401B-435B-B3CF-2D323487ADC1}" dt="2024-06-06T15:00:16.606" v="275" actId="20578"/>
          <pc:sldLayoutMkLst>
            <pc:docMk/>
            <pc:sldMasterMk cId="37515599" sldId="2147483648"/>
            <pc:sldLayoutMk cId="4278644014" sldId="2147483657"/>
          </pc:sldLayoutMkLst>
        </pc:sldLayoutChg>
        <pc:sldLayoutChg chg="ord">
          <pc:chgData name="Doris Krause" userId="bfcc877bc763d792" providerId="LiveId" clId="{EC44653C-401B-435B-B3CF-2D323487ADC1}" dt="2024-06-06T15:00:16.606" v="275" actId="20578"/>
          <pc:sldLayoutMkLst>
            <pc:docMk/>
            <pc:sldMasterMk cId="37515599" sldId="2147483648"/>
            <pc:sldLayoutMk cId="4226283523" sldId="2147483658"/>
          </pc:sldLayoutMkLst>
        </pc:sldLayoutChg>
        <pc:sldLayoutChg chg="ord">
          <pc:chgData name="Doris Krause" userId="bfcc877bc763d792" providerId="LiveId" clId="{EC44653C-401B-435B-B3CF-2D323487ADC1}" dt="2024-06-06T15:00:16.606" v="275" actId="20578"/>
          <pc:sldLayoutMkLst>
            <pc:docMk/>
            <pc:sldMasterMk cId="37515599" sldId="2147483648"/>
            <pc:sldLayoutMk cId="2461616102" sldId="2147483659"/>
          </pc:sldLayoutMkLst>
        </pc:sldLayoutChg>
        <pc:sldLayoutChg chg="modSp mod ord">
          <pc:chgData name="Doris Krause" userId="bfcc877bc763d792" providerId="LiveId" clId="{EC44653C-401B-435B-B3CF-2D323487ADC1}" dt="2024-06-06T15:00:16.606" v="275" actId="20578"/>
          <pc:sldLayoutMkLst>
            <pc:docMk/>
            <pc:sldMasterMk cId="37515599" sldId="2147483648"/>
            <pc:sldLayoutMk cId="4140884393" sldId="2147483661"/>
          </pc:sldLayoutMkLst>
          <pc:spChg chg="mod">
            <ac:chgData name="Doris Krause" userId="bfcc877bc763d792" providerId="LiveId" clId="{EC44653C-401B-435B-B3CF-2D323487ADC1}" dt="2024-06-06T15:00:14.481" v="274" actId="20578"/>
            <ac:spMkLst>
              <pc:docMk/>
              <pc:sldMasterMk cId="37515599" sldId="2147483648"/>
              <pc:sldLayoutMk cId="4140884393" sldId="2147483661"/>
              <ac:spMk id="2" creationId="{35849670-FDD2-93BF-59E5-7C9CE05E8E77}"/>
            </ac:spMkLst>
          </pc:spChg>
          <pc:spChg chg="mod">
            <ac:chgData name="Doris Krause" userId="bfcc877bc763d792" providerId="LiveId" clId="{EC44653C-401B-435B-B3CF-2D323487ADC1}" dt="2024-06-06T15:00:14.481" v="274" actId="20578"/>
            <ac:spMkLst>
              <pc:docMk/>
              <pc:sldMasterMk cId="37515599" sldId="2147483648"/>
              <pc:sldLayoutMk cId="4140884393" sldId="2147483661"/>
              <ac:spMk id="3" creationId="{99CB9970-493D-597C-5E66-A35851AE4917}"/>
            </ac:spMkLst>
          </pc:spChg>
          <pc:spChg chg="mod">
            <ac:chgData name="Doris Krause" userId="bfcc877bc763d792" providerId="LiveId" clId="{EC44653C-401B-435B-B3CF-2D323487ADC1}" dt="2024-06-06T15:00:14.481" v="274" actId="20578"/>
            <ac:spMkLst>
              <pc:docMk/>
              <pc:sldMasterMk cId="37515599" sldId="2147483648"/>
              <pc:sldLayoutMk cId="4140884393" sldId="2147483661"/>
              <ac:spMk id="4" creationId="{9473DB58-C829-2CAA-2B81-54D89EC9EF62}"/>
            </ac:spMkLst>
          </pc:spChg>
          <pc:spChg chg="mod">
            <ac:chgData name="Doris Krause" userId="bfcc877bc763d792" providerId="LiveId" clId="{EC44653C-401B-435B-B3CF-2D323487ADC1}" dt="2024-06-06T15:00:14.481" v="274" actId="20578"/>
            <ac:spMkLst>
              <pc:docMk/>
              <pc:sldMasterMk cId="37515599" sldId="2147483648"/>
              <pc:sldLayoutMk cId="4140884393" sldId="2147483661"/>
              <ac:spMk id="5" creationId="{DF040645-ED67-2A86-259F-D3FBC942CE01}"/>
            </ac:spMkLst>
          </pc:spChg>
          <pc:spChg chg="mod">
            <ac:chgData name="Doris Krause" userId="bfcc877bc763d792" providerId="LiveId" clId="{EC44653C-401B-435B-B3CF-2D323487ADC1}" dt="2024-06-06T15:00:14.481" v="274" actId="20578"/>
            <ac:spMkLst>
              <pc:docMk/>
              <pc:sldMasterMk cId="37515599" sldId="2147483648"/>
              <pc:sldLayoutMk cId="4140884393" sldId="2147483661"/>
              <ac:spMk id="6" creationId="{A52DC233-316B-8062-5013-B27EF9A9A021}"/>
            </ac:spMkLst>
          </pc:spChg>
        </pc:sldLayoutChg>
        <pc:sldLayoutChg chg="modSp mod ord">
          <pc:chgData name="Doris Krause" userId="bfcc877bc763d792" providerId="LiveId" clId="{EC44653C-401B-435B-B3CF-2D323487ADC1}" dt="2024-06-06T15:00:16.606" v="275" actId="20578"/>
          <pc:sldLayoutMkLst>
            <pc:docMk/>
            <pc:sldMasterMk cId="37515599" sldId="2147483648"/>
            <pc:sldLayoutMk cId="2731846067" sldId="2147483662"/>
          </pc:sldLayoutMkLst>
          <pc:spChg chg="mod">
            <ac:chgData name="Doris Krause" userId="bfcc877bc763d792" providerId="LiveId" clId="{EC44653C-401B-435B-B3CF-2D323487ADC1}" dt="2024-06-06T15:00:14.481" v="274" actId="20578"/>
            <ac:spMkLst>
              <pc:docMk/>
              <pc:sldMasterMk cId="37515599" sldId="2147483648"/>
              <pc:sldLayoutMk cId="2731846067" sldId="2147483662"/>
              <ac:spMk id="2" creationId="{1004CB5E-C8AC-3DDD-FB38-10928C84FE9F}"/>
            </ac:spMkLst>
          </pc:spChg>
          <pc:spChg chg="mod">
            <ac:chgData name="Doris Krause" userId="bfcc877bc763d792" providerId="LiveId" clId="{EC44653C-401B-435B-B3CF-2D323487ADC1}" dt="2024-06-06T15:00:14.481" v="274" actId="20578"/>
            <ac:spMkLst>
              <pc:docMk/>
              <pc:sldMasterMk cId="37515599" sldId="2147483648"/>
              <pc:sldLayoutMk cId="2731846067" sldId="2147483662"/>
              <ac:spMk id="3" creationId="{EDB9E2E5-1C09-9D0B-2727-5A9C396E28F7}"/>
            </ac:spMkLst>
          </pc:spChg>
          <pc:spChg chg="mod">
            <ac:chgData name="Doris Krause" userId="bfcc877bc763d792" providerId="LiveId" clId="{EC44653C-401B-435B-B3CF-2D323487ADC1}" dt="2024-06-06T15:00:14.481" v="274" actId="20578"/>
            <ac:spMkLst>
              <pc:docMk/>
              <pc:sldMasterMk cId="37515599" sldId="2147483648"/>
              <pc:sldLayoutMk cId="2731846067" sldId="2147483662"/>
              <ac:spMk id="4" creationId="{F5095DC7-78A4-C23A-257E-8E0042C803B6}"/>
            </ac:spMkLst>
          </pc:spChg>
          <pc:spChg chg="mod">
            <ac:chgData name="Doris Krause" userId="bfcc877bc763d792" providerId="LiveId" clId="{EC44653C-401B-435B-B3CF-2D323487ADC1}" dt="2024-06-06T15:00:14.481" v="274" actId="20578"/>
            <ac:spMkLst>
              <pc:docMk/>
              <pc:sldMasterMk cId="37515599" sldId="2147483648"/>
              <pc:sldLayoutMk cId="2731846067" sldId="2147483662"/>
              <ac:spMk id="5" creationId="{08B44F70-EF21-AA41-D8E4-EC81F8F831E9}"/>
            </ac:spMkLst>
          </pc:spChg>
          <pc:spChg chg="mod">
            <ac:chgData name="Doris Krause" userId="bfcc877bc763d792" providerId="LiveId" clId="{EC44653C-401B-435B-B3CF-2D323487ADC1}" dt="2024-06-06T15:00:14.481" v="274" actId="20578"/>
            <ac:spMkLst>
              <pc:docMk/>
              <pc:sldMasterMk cId="37515599" sldId="2147483648"/>
              <pc:sldLayoutMk cId="2731846067" sldId="2147483662"/>
              <ac:spMk id="6" creationId="{5C12591B-C1C2-E225-E917-6787AE83711D}"/>
            </ac:spMkLst>
          </pc:spChg>
        </pc:sldLayoutChg>
        <pc:sldLayoutChg chg="modSp mod ord">
          <pc:chgData name="Doris Krause" userId="bfcc877bc763d792" providerId="LiveId" clId="{EC44653C-401B-435B-B3CF-2D323487ADC1}" dt="2024-06-06T15:00:16.606" v="275" actId="20578"/>
          <pc:sldLayoutMkLst>
            <pc:docMk/>
            <pc:sldMasterMk cId="37515599" sldId="2147483648"/>
            <pc:sldLayoutMk cId="1275714268" sldId="2147483663"/>
          </pc:sldLayoutMkLst>
          <pc:spChg chg="mod">
            <ac:chgData name="Doris Krause" userId="bfcc877bc763d792" providerId="LiveId" clId="{EC44653C-401B-435B-B3CF-2D323487ADC1}" dt="2024-06-06T15:00:14.481" v="274" actId="20578"/>
            <ac:spMkLst>
              <pc:docMk/>
              <pc:sldMasterMk cId="37515599" sldId="2147483648"/>
              <pc:sldLayoutMk cId="1275714268" sldId="2147483663"/>
              <ac:spMk id="2" creationId="{19A7B934-5DB1-12DC-8D7E-124554EE30C2}"/>
            </ac:spMkLst>
          </pc:spChg>
          <pc:spChg chg="mod">
            <ac:chgData name="Doris Krause" userId="bfcc877bc763d792" providerId="LiveId" clId="{EC44653C-401B-435B-B3CF-2D323487ADC1}" dt="2024-06-06T15:00:14.481" v="274" actId="20578"/>
            <ac:spMkLst>
              <pc:docMk/>
              <pc:sldMasterMk cId="37515599" sldId="2147483648"/>
              <pc:sldLayoutMk cId="1275714268" sldId="2147483663"/>
              <ac:spMk id="3" creationId="{CE766CE7-D984-89EC-82EF-58CDD9F7A688}"/>
            </ac:spMkLst>
          </pc:spChg>
          <pc:spChg chg="mod">
            <ac:chgData name="Doris Krause" userId="bfcc877bc763d792" providerId="LiveId" clId="{EC44653C-401B-435B-B3CF-2D323487ADC1}" dt="2024-06-06T15:00:14.481" v="274" actId="20578"/>
            <ac:spMkLst>
              <pc:docMk/>
              <pc:sldMasterMk cId="37515599" sldId="2147483648"/>
              <pc:sldLayoutMk cId="1275714268" sldId="2147483663"/>
              <ac:spMk id="4" creationId="{E28D9F0D-D49F-A830-6423-14D327E3BF38}"/>
            </ac:spMkLst>
          </pc:spChg>
          <pc:spChg chg="mod">
            <ac:chgData name="Doris Krause" userId="bfcc877bc763d792" providerId="LiveId" clId="{EC44653C-401B-435B-B3CF-2D323487ADC1}" dt="2024-06-06T15:00:14.481" v="274" actId="20578"/>
            <ac:spMkLst>
              <pc:docMk/>
              <pc:sldMasterMk cId="37515599" sldId="2147483648"/>
              <pc:sldLayoutMk cId="1275714268" sldId="2147483663"/>
              <ac:spMk id="5" creationId="{34549C17-C1C7-7768-D48E-70AAE7F6330F}"/>
            </ac:spMkLst>
          </pc:spChg>
          <pc:spChg chg="mod">
            <ac:chgData name="Doris Krause" userId="bfcc877bc763d792" providerId="LiveId" clId="{EC44653C-401B-435B-B3CF-2D323487ADC1}" dt="2024-06-06T15:00:14.481" v="274" actId="20578"/>
            <ac:spMkLst>
              <pc:docMk/>
              <pc:sldMasterMk cId="37515599" sldId="2147483648"/>
              <pc:sldLayoutMk cId="1275714268" sldId="2147483663"/>
              <ac:spMk id="6" creationId="{04EEC24D-AAE9-189E-5B45-1BACB27F3039}"/>
            </ac:spMkLst>
          </pc:spChg>
        </pc:sldLayoutChg>
        <pc:sldLayoutChg chg="modSp mod ord">
          <pc:chgData name="Doris Krause" userId="bfcc877bc763d792" providerId="LiveId" clId="{EC44653C-401B-435B-B3CF-2D323487ADC1}" dt="2024-06-06T15:00:16.606" v="275" actId="20578"/>
          <pc:sldLayoutMkLst>
            <pc:docMk/>
            <pc:sldMasterMk cId="37515599" sldId="2147483648"/>
            <pc:sldLayoutMk cId="983595466" sldId="2147483664"/>
          </pc:sldLayoutMkLst>
          <pc:spChg chg="mod">
            <ac:chgData name="Doris Krause" userId="bfcc877bc763d792" providerId="LiveId" clId="{EC44653C-401B-435B-B3CF-2D323487ADC1}" dt="2024-06-06T15:00:14.481" v="274" actId="20578"/>
            <ac:spMkLst>
              <pc:docMk/>
              <pc:sldMasterMk cId="37515599" sldId="2147483648"/>
              <pc:sldLayoutMk cId="983595466" sldId="2147483664"/>
              <ac:spMk id="2" creationId="{A7F71107-D05D-B964-BA16-BD3E04ACC078}"/>
            </ac:spMkLst>
          </pc:spChg>
          <pc:spChg chg="mod">
            <ac:chgData name="Doris Krause" userId="bfcc877bc763d792" providerId="LiveId" clId="{EC44653C-401B-435B-B3CF-2D323487ADC1}" dt="2024-06-06T15:00:14.481" v="274" actId="20578"/>
            <ac:spMkLst>
              <pc:docMk/>
              <pc:sldMasterMk cId="37515599" sldId="2147483648"/>
              <pc:sldLayoutMk cId="983595466" sldId="2147483664"/>
              <ac:spMk id="3" creationId="{2FF51141-DC12-1437-475B-CB2B29FF7F21}"/>
            </ac:spMkLst>
          </pc:spChg>
          <pc:spChg chg="mod">
            <ac:chgData name="Doris Krause" userId="bfcc877bc763d792" providerId="LiveId" clId="{EC44653C-401B-435B-B3CF-2D323487ADC1}" dt="2024-06-06T15:00:14.481" v="274" actId="20578"/>
            <ac:spMkLst>
              <pc:docMk/>
              <pc:sldMasterMk cId="37515599" sldId="2147483648"/>
              <pc:sldLayoutMk cId="983595466" sldId="2147483664"/>
              <ac:spMk id="4" creationId="{9C6A5EC1-07D5-7CCF-7C75-EF185E8637A2}"/>
            </ac:spMkLst>
          </pc:spChg>
          <pc:spChg chg="mod">
            <ac:chgData name="Doris Krause" userId="bfcc877bc763d792" providerId="LiveId" clId="{EC44653C-401B-435B-B3CF-2D323487ADC1}" dt="2024-06-06T15:00:14.481" v="274" actId="20578"/>
            <ac:spMkLst>
              <pc:docMk/>
              <pc:sldMasterMk cId="37515599" sldId="2147483648"/>
              <pc:sldLayoutMk cId="983595466" sldId="2147483664"/>
              <ac:spMk id="5" creationId="{C55BD25E-2966-973D-0742-39004EF2DB3B}"/>
            </ac:spMkLst>
          </pc:spChg>
          <pc:spChg chg="mod">
            <ac:chgData name="Doris Krause" userId="bfcc877bc763d792" providerId="LiveId" clId="{EC44653C-401B-435B-B3CF-2D323487ADC1}" dt="2024-06-06T15:00:14.481" v="274" actId="20578"/>
            <ac:spMkLst>
              <pc:docMk/>
              <pc:sldMasterMk cId="37515599" sldId="2147483648"/>
              <pc:sldLayoutMk cId="983595466" sldId="2147483664"/>
              <ac:spMk id="6" creationId="{CE23F3D5-A9E3-C624-AFAB-B50F71C0832B}"/>
            </ac:spMkLst>
          </pc:spChg>
          <pc:spChg chg="mod">
            <ac:chgData name="Doris Krause" userId="bfcc877bc763d792" providerId="LiveId" clId="{EC44653C-401B-435B-B3CF-2D323487ADC1}" dt="2024-06-06T15:00:14.481" v="274" actId="20578"/>
            <ac:spMkLst>
              <pc:docMk/>
              <pc:sldMasterMk cId="37515599" sldId="2147483648"/>
              <pc:sldLayoutMk cId="983595466" sldId="2147483664"/>
              <ac:spMk id="7" creationId="{70077216-C866-1ED7-9DCC-FFD7D44C13E2}"/>
            </ac:spMkLst>
          </pc:spChg>
        </pc:sldLayoutChg>
        <pc:sldLayoutChg chg="modSp mod ord">
          <pc:chgData name="Doris Krause" userId="bfcc877bc763d792" providerId="LiveId" clId="{EC44653C-401B-435B-B3CF-2D323487ADC1}" dt="2024-06-06T15:00:16.606" v="275" actId="20578"/>
          <pc:sldLayoutMkLst>
            <pc:docMk/>
            <pc:sldMasterMk cId="37515599" sldId="2147483648"/>
            <pc:sldLayoutMk cId="3905301694" sldId="2147483665"/>
          </pc:sldLayoutMkLst>
          <pc:spChg chg="mod">
            <ac:chgData name="Doris Krause" userId="bfcc877bc763d792" providerId="LiveId" clId="{EC44653C-401B-435B-B3CF-2D323487ADC1}" dt="2024-06-06T15:00:14.481" v="274" actId="20578"/>
            <ac:spMkLst>
              <pc:docMk/>
              <pc:sldMasterMk cId="37515599" sldId="2147483648"/>
              <pc:sldLayoutMk cId="3905301694" sldId="2147483665"/>
              <ac:spMk id="2" creationId="{54354A73-0DF5-4EF3-12BF-923FBA07A58B}"/>
            </ac:spMkLst>
          </pc:spChg>
          <pc:spChg chg="mod">
            <ac:chgData name="Doris Krause" userId="bfcc877bc763d792" providerId="LiveId" clId="{EC44653C-401B-435B-B3CF-2D323487ADC1}" dt="2024-06-06T15:00:14.481" v="274" actId="20578"/>
            <ac:spMkLst>
              <pc:docMk/>
              <pc:sldMasterMk cId="37515599" sldId="2147483648"/>
              <pc:sldLayoutMk cId="3905301694" sldId="2147483665"/>
              <ac:spMk id="3" creationId="{97CF711F-830D-1964-D326-9232B58CE4EA}"/>
            </ac:spMkLst>
          </pc:spChg>
          <pc:spChg chg="mod">
            <ac:chgData name="Doris Krause" userId="bfcc877bc763d792" providerId="LiveId" clId="{EC44653C-401B-435B-B3CF-2D323487ADC1}" dt="2024-06-06T15:00:14.481" v="274" actId="20578"/>
            <ac:spMkLst>
              <pc:docMk/>
              <pc:sldMasterMk cId="37515599" sldId="2147483648"/>
              <pc:sldLayoutMk cId="3905301694" sldId="2147483665"/>
              <ac:spMk id="4" creationId="{A814FCD8-4E52-1C72-BA35-013FD4962140}"/>
            </ac:spMkLst>
          </pc:spChg>
          <pc:spChg chg="mod">
            <ac:chgData name="Doris Krause" userId="bfcc877bc763d792" providerId="LiveId" clId="{EC44653C-401B-435B-B3CF-2D323487ADC1}" dt="2024-06-06T15:00:14.481" v="274" actId="20578"/>
            <ac:spMkLst>
              <pc:docMk/>
              <pc:sldMasterMk cId="37515599" sldId="2147483648"/>
              <pc:sldLayoutMk cId="3905301694" sldId="2147483665"/>
              <ac:spMk id="5" creationId="{19BA19E6-992F-52E7-E4DA-95C93657AC09}"/>
            </ac:spMkLst>
          </pc:spChg>
          <pc:spChg chg="mod">
            <ac:chgData name="Doris Krause" userId="bfcc877bc763d792" providerId="LiveId" clId="{EC44653C-401B-435B-B3CF-2D323487ADC1}" dt="2024-06-06T15:00:14.481" v="274" actId="20578"/>
            <ac:spMkLst>
              <pc:docMk/>
              <pc:sldMasterMk cId="37515599" sldId="2147483648"/>
              <pc:sldLayoutMk cId="3905301694" sldId="2147483665"/>
              <ac:spMk id="6" creationId="{D8DA98EA-A1C7-3D5A-778F-6AE1A6B71407}"/>
            </ac:spMkLst>
          </pc:spChg>
          <pc:spChg chg="mod">
            <ac:chgData name="Doris Krause" userId="bfcc877bc763d792" providerId="LiveId" clId="{EC44653C-401B-435B-B3CF-2D323487ADC1}" dt="2024-06-06T15:00:14.481" v="274" actId="20578"/>
            <ac:spMkLst>
              <pc:docMk/>
              <pc:sldMasterMk cId="37515599" sldId="2147483648"/>
              <pc:sldLayoutMk cId="3905301694" sldId="2147483665"/>
              <ac:spMk id="7" creationId="{BD7E83D6-4DBC-90DB-603B-9260F5812E3C}"/>
            </ac:spMkLst>
          </pc:spChg>
          <pc:spChg chg="mod">
            <ac:chgData name="Doris Krause" userId="bfcc877bc763d792" providerId="LiveId" clId="{EC44653C-401B-435B-B3CF-2D323487ADC1}" dt="2024-06-06T15:00:14.481" v="274" actId="20578"/>
            <ac:spMkLst>
              <pc:docMk/>
              <pc:sldMasterMk cId="37515599" sldId="2147483648"/>
              <pc:sldLayoutMk cId="3905301694" sldId="2147483665"/>
              <ac:spMk id="8" creationId="{C453FA15-9531-709C-764D-2A34D63C79EA}"/>
            </ac:spMkLst>
          </pc:spChg>
          <pc:spChg chg="mod">
            <ac:chgData name="Doris Krause" userId="bfcc877bc763d792" providerId="LiveId" clId="{EC44653C-401B-435B-B3CF-2D323487ADC1}" dt="2024-06-06T15:00:14.481" v="274" actId="20578"/>
            <ac:spMkLst>
              <pc:docMk/>
              <pc:sldMasterMk cId="37515599" sldId="2147483648"/>
              <pc:sldLayoutMk cId="3905301694" sldId="2147483665"/>
              <ac:spMk id="9" creationId="{131FB10F-5CA1-63C4-CD4C-EA62B74CDCE2}"/>
            </ac:spMkLst>
          </pc:spChg>
        </pc:sldLayoutChg>
        <pc:sldLayoutChg chg="modSp mod ord">
          <pc:chgData name="Doris Krause" userId="bfcc877bc763d792" providerId="LiveId" clId="{EC44653C-401B-435B-B3CF-2D323487ADC1}" dt="2024-06-06T15:00:16.606" v="275" actId="20578"/>
          <pc:sldLayoutMkLst>
            <pc:docMk/>
            <pc:sldMasterMk cId="37515599" sldId="2147483648"/>
            <pc:sldLayoutMk cId="3951591016" sldId="2147483666"/>
          </pc:sldLayoutMkLst>
          <pc:spChg chg="mod">
            <ac:chgData name="Doris Krause" userId="bfcc877bc763d792" providerId="LiveId" clId="{EC44653C-401B-435B-B3CF-2D323487ADC1}" dt="2024-06-06T15:00:14.481" v="274" actId="20578"/>
            <ac:spMkLst>
              <pc:docMk/>
              <pc:sldMasterMk cId="37515599" sldId="2147483648"/>
              <pc:sldLayoutMk cId="3951591016" sldId="2147483666"/>
              <ac:spMk id="2" creationId="{28EB05E7-F591-463A-377F-E14B6A416CAE}"/>
            </ac:spMkLst>
          </pc:spChg>
          <pc:spChg chg="mod">
            <ac:chgData name="Doris Krause" userId="bfcc877bc763d792" providerId="LiveId" clId="{EC44653C-401B-435B-B3CF-2D323487ADC1}" dt="2024-06-06T15:00:14.481" v="274" actId="20578"/>
            <ac:spMkLst>
              <pc:docMk/>
              <pc:sldMasterMk cId="37515599" sldId="2147483648"/>
              <pc:sldLayoutMk cId="3951591016" sldId="2147483666"/>
              <ac:spMk id="3" creationId="{E1F4D305-49EE-1567-9AF6-76FE1E4058A0}"/>
            </ac:spMkLst>
          </pc:spChg>
          <pc:spChg chg="mod">
            <ac:chgData name="Doris Krause" userId="bfcc877bc763d792" providerId="LiveId" clId="{EC44653C-401B-435B-B3CF-2D323487ADC1}" dt="2024-06-06T15:00:14.481" v="274" actId="20578"/>
            <ac:spMkLst>
              <pc:docMk/>
              <pc:sldMasterMk cId="37515599" sldId="2147483648"/>
              <pc:sldLayoutMk cId="3951591016" sldId="2147483666"/>
              <ac:spMk id="4" creationId="{0AF7BAA0-9A42-FF02-4446-5F5F46BC54C8}"/>
            </ac:spMkLst>
          </pc:spChg>
          <pc:spChg chg="mod">
            <ac:chgData name="Doris Krause" userId="bfcc877bc763d792" providerId="LiveId" clId="{EC44653C-401B-435B-B3CF-2D323487ADC1}" dt="2024-06-06T15:00:14.481" v="274" actId="20578"/>
            <ac:spMkLst>
              <pc:docMk/>
              <pc:sldMasterMk cId="37515599" sldId="2147483648"/>
              <pc:sldLayoutMk cId="3951591016" sldId="2147483666"/>
              <ac:spMk id="5" creationId="{69AF00B1-55A8-1407-7A97-42AB68E34371}"/>
            </ac:spMkLst>
          </pc:spChg>
        </pc:sldLayoutChg>
        <pc:sldLayoutChg chg="modSp mod ord">
          <pc:chgData name="Doris Krause" userId="bfcc877bc763d792" providerId="LiveId" clId="{EC44653C-401B-435B-B3CF-2D323487ADC1}" dt="2024-06-06T15:00:16.606" v="275" actId="20578"/>
          <pc:sldLayoutMkLst>
            <pc:docMk/>
            <pc:sldMasterMk cId="37515599" sldId="2147483648"/>
            <pc:sldLayoutMk cId="434469500" sldId="2147483667"/>
          </pc:sldLayoutMkLst>
          <pc:spChg chg="mod">
            <ac:chgData name="Doris Krause" userId="bfcc877bc763d792" providerId="LiveId" clId="{EC44653C-401B-435B-B3CF-2D323487ADC1}" dt="2024-06-06T15:00:14.481" v="274" actId="20578"/>
            <ac:spMkLst>
              <pc:docMk/>
              <pc:sldMasterMk cId="37515599" sldId="2147483648"/>
              <pc:sldLayoutMk cId="434469500" sldId="2147483667"/>
              <ac:spMk id="2" creationId="{544FA316-C941-8686-A967-6972E9F99304}"/>
            </ac:spMkLst>
          </pc:spChg>
          <pc:spChg chg="mod">
            <ac:chgData name="Doris Krause" userId="bfcc877bc763d792" providerId="LiveId" clId="{EC44653C-401B-435B-B3CF-2D323487ADC1}" dt="2024-06-06T15:00:14.481" v="274" actId="20578"/>
            <ac:spMkLst>
              <pc:docMk/>
              <pc:sldMasterMk cId="37515599" sldId="2147483648"/>
              <pc:sldLayoutMk cId="434469500" sldId="2147483667"/>
              <ac:spMk id="3" creationId="{7606814D-4C3A-EED3-0809-004BBA382F1F}"/>
            </ac:spMkLst>
          </pc:spChg>
          <pc:spChg chg="mod">
            <ac:chgData name="Doris Krause" userId="bfcc877bc763d792" providerId="LiveId" clId="{EC44653C-401B-435B-B3CF-2D323487ADC1}" dt="2024-06-06T15:00:14.481" v="274" actId="20578"/>
            <ac:spMkLst>
              <pc:docMk/>
              <pc:sldMasterMk cId="37515599" sldId="2147483648"/>
              <pc:sldLayoutMk cId="434469500" sldId="2147483667"/>
              <ac:spMk id="4" creationId="{6A368845-5644-A4A1-67C5-D92924C9879F}"/>
            </ac:spMkLst>
          </pc:spChg>
        </pc:sldLayoutChg>
        <pc:sldLayoutChg chg="modSp mod ord">
          <pc:chgData name="Doris Krause" userId="bfcc877bc763d792" providerId="LiveId" clId="{EC44653C-401B-435B-B3CF-2D323487ADC1}" dt="2024-06-06T15:00:16.606" v="275" actId="20578"/>
          <pc:sldLayoutMkLst>
            <pc:docMk/>
            <pc:sldMasterMk cId="37515599" sldId="2147483648"/>
            <pc:sldLayoutMk cId="1847445396" sldId="2147483668"/>
          </pc:sldLayoutMkLst>
          <pc:spChg chg="mod">
            <ac:chgData name="Doris Krause" userId="bfcc877bc763d792" providerId="LiveId" clId="{EC44653C-401B-435B-B3CF-2D323487ADC1}" dt="2024-06-06T15:00:14.481" v="274" actId="20578"/>
            <ac:spMkLst>
              <pc:docMk/>
              <pc:sldMasterMk cId="37515599" sldId="2147483648"/>
              <pc:sldLayoutMk cId="1847445396" sldId="2147483668"/>
              <ac:spMk id="2" creationId="{03072616-DC6A-C5CA-8ADA-D520F2BF551E}"/>
            </ac:spMkLst>
          </pc:spChg>
          <pc:spChg chg="mod">
            <ac:chgData name="Doris Krause" userId="bfcc877bc763d792" providerId="LiveId" clId="{EC44653C-401B-435B-B3CF-2D323487ADC1}" dt="2024-06-06T15:00:14.481" v="274" actId="20578"/>
            <ac:spMkLst>
              <pc:docMk/>
              <pc:sldMasterMk cId="37515599" sldId="2147483648"/>
              <pc:sldLayoutMk cId="1847445396" sldId="2147483668"/>
              <ac:spMk id="3" creationId="{273C1D05-5B03-AC05-CA15-DAE747AF3CDC}"/>
            </ac:spMkLst>
          </pc:spChg>
          <pc:spChg chg="mod">
            <ac:chgData name="Doris Krause" userId="bfcc877bc763d792" providerId="LiveId" clId="{EC44653C-401B-435B-B3CF-2D323487ADC1}" dt="2024-06-06T15:00:14.481" v="274" actId="20578"/>
            <ac:spMkLst>
              <pc:docMk/>
              <pc:sldMasterMk cId="37515599" sldId="2147483648"/>
              <pc:sldLayoutMk cId="1847445396" sldId="2147483668"/>
              <ac:spMk id="4" creationId="{629D27A3-5D82-AA06-A3D7-781D09AF28F8}"/>
            </ac:spMkLst>
          </pc:spChg>
          <pc:spChg chg="mod">
            <ac:chgData name="Doris Krause" userId="bfcc877bc763d792" providerId="LiveId" clId="{EC44653C-401B-435B-B3CF-2D323487ADC1}" dt="2024-06-06T15:00:14.481" v="274" actId="20578"/>
            <ac:spMkLst>
              <pc:docMk/>
              <pc:sldMasterMk cId="37515599" sldId="2147483648"/>
              <pc:sldLayoutMk cId="1847445396" sldId="2147483668"/>
              <ac:spMk id="5" creationId="{3E3A0D0C-7FCF-B1F2-1A30-127BE6D9A5A6}"/>
            </ac:spMkLst>
          </pc:spChg>
          <pc:spChg chg="mod">
            <ac:chgData name="Doris Krause" userId="bfcc877bc763d792" providerId="LiveId" clId="{EC44653C-401B-435B-B3CF-2D323487ADC1}" dt="2024-06-06T15:00:14.481" v="274" actId="20578"/>
            <ac:spMkLst>
              <pc:docMk/>
              <pc:sldMasterMk cId="37515599" sldId="2147483648"/>
              <pc:sldLayoutMk cId="1847445396" sldId="2147483668"/>
              <ac:spMk id="6" creationId="{AD794578-A160-6351-4643-CE3AF2E6AEC0}"/>
            </ac:spMkLst>
          </pc:spChg>
          <pc:spChg chg="mod">
            <ac:chgData name="Doris Krause" userId="bfcc877bc763d792" providerId="LiveId" clId="{EC44653C-401B-435B-B3CF-2D323487ADC1}" dt="2024-06-06T15:00:14.481" v="274" actId="20578"/>
            <ac:spMkLst>
              <pc:docMk/>
              <pc:sldMasterMk cId="37515599" sldId="2147483648"/>
              <pc:sldLayoutMk cId="1847445396" sldId="2147483668"/>
              <ac:spMk id="7" creationId="{B3EE0660-761C-D371-4C09-C25FEE55B5BE}"/>
            </ac:spMkLst>
          </pc:spChg>
        </pc:sldLayoutChg>
        <pc:sldLayoutChg chg="modSp mod ord">
          <pc:chgData name="Doris Krause" userId="bfcc877bc763d792" providerId="LiveId" clId="{EC44653C-401B-435B-B3CF-2D323487ADC1}" dt="2024-06-06T15:00:16.606" v="275" actId="20578"/>
          <pc:sldLayoutMkLst>
            <pc:docMk/>
            <pc:sldMasterMk cId="37515599" sldId="2147483648"/>
            <pc:sldLayoutMk cId="1576228893" sldId="2147483669"/>
          </pc:sldLayoutMkLst>
          <pc:spChg chg="mod">
            <ac:chgData name="Doris Krause" userId="bfcc877bc763d792" providerId="LiveId" clId="{EC44653C-401B-435B-B3CF-2D323487ADC1}" dt="2024-06-06T15:00:14.481" v="274" actId="20578"/>
            <ac:spMkLst>
              <pc:docMk/>
              <pc:sldMasterMk cId="37515599" sldId="2147483648"/>
              <pc:sldLayoutMk cId="1576228893" sldId="2147483669"/>
              <ac:spMk id="2" creationId="{D170C684-8CEB-20FE-3DDD-7AD98FC5E93D}"/>
            </ac:spMkLst>
          </pc:spChg>
          <pc:spChg chg="mod">
            <ac:chgData name="Doris Krause" userId="bfcc877bc763d792" providerId="LiveId" clId="{EC44653C-401B-435B-B3CF-2D323487ADC1}" dt="2024-06-06T15:00:14.481" v="274" actId="20578"/>
            <ac:spMkLst>
              <pc:docMk/>
              <pc:sldMasterMk cId="37515599" sldId="2147483648"/>
              <pc:sldLayoutMk cId="1576228893" sldId="2147483669"/>
              <ac:spMk id="3" creationId="{F07A13F3-9EB1-EF38-3FDD-232A65963269}"/>
            </ac:spMkLst>
          </pc:spChg>
          <pc:spChg chg="mod">
            <ac:chgData name="Doris Krause" userId="bfcc877bc763d792" providerId="LiveId" clId="{EC44653C-401B-435B-B3CF-2D323487ADC1}" dt="2024-06-06T15:00:14.481" v="274" actId="20578"/>
            <ac:spMkLst>
              <pc:docMk/>
              <pc:sldMasterMk cId="37515599" sldId="2147483648"/>
              <pc:sldLayoutMk cId="1576228893" sldId="2147483669"/>
              <ac:spMk id="4" creationId="{60622B37-5528-8AC4-EBCB-A68B87CAC3A2}"/>
            </ac:spMkLst>
          </pc:spChg>
          <pc:spChg chg="mod">
            <ac:chgData name="Doris Krause" userId="bfcc877bc763d792" providerId="LiveId" clId="{EC44653C-401B-435B-B3CF-2D323487ADC1}" dt="2024-06-06T15:00:14.481" v="274" actId="20578"/>
            <ac:spMkLst>
              <pc:docMk/>
              <pc:sldMasterMk cId="37515599" sldId="2147483648"/>
              <pc:sldLayoutMk cId="1576228893" sldId="2147483669"/>
              <ac:spMk id="5" creationId="{6FE13E87-5F6F-421B-3F72-EC59C4EAC238}"/>
            </ac:spMkLst>
          </pc:spChg>
          <pc:spChg chg="mod">
            <ac:chgData name="Doris Krause" userId="bfcc877bc763d792" providerId="LiveId" clId="{EC44653C-401B-435B-B3CF-2D323487ADC1}" dt="2024-06-06T15:00:14.481" v="274" actId="20578"/>
            <ac:spMkLst>
              <pc:docMk/>
              <pc:sldMasterMk cId="37515599" sldId="2147483648"/>
              <pc:sldLayoutMk cId="1576228893" sldId="2147483669"/>
              <ac:spMk id="6" creationId="{D3A82EB5-6348-80F9-740B-1D24A81204B8}"/>
            </ac:spMkLst>
          </pc:spChg>
          <pc:spChg chg="mod">
            <ac:chgData name="Doris Krause" userId="bfcc877bc763d792" providerId="LiveId" clId="{EC44653C-401B-435B-B3CF-2D323487ADC1}" dt="2024-06-06T15:00:14.481" v="274" actId="20578"/>
            <ac:spMkLst>
              <pc:docMk/>
              <pc:sldMasterMk cId="37515599" sldId="2147483648"/>
              <pc:sldLayoutMk cId="1576228893" sldId="2147483669"/>
              <ac:spMk id="7" creationId="{EC9D8FFA-1463-550A-A827-CD63A6FCD421}"/>
            </ac:spMkLst>
          </pc:spChg>
        </pc:sldLayoutChg>
        <pc:sldLayoutChg chg="modSp mod ord">
          <pc:chgData name="Doris Krause" userId="bfcc877bc763d792" providerId="LiveId" clId="{EC44653C-401B-435B-B3CF-2D323487ADC1}" dt="2024-06-06T15:00:16.606" v="275" actId="20578"/>
          <pc:sldLayoutMkLst>
            <pc:docMk/>
            <pc:sldMasterMk cId="37515599" sldId="2147483648"/>
            <pc:sldLayoutMk cId="474260671" sldId="2147483670"/>
          </pc:sldLayoutMkLst>
          <pc:spChg chg="mod">
            <ac:chgData name="Doris Krause" userId="bfcc877bc763d792" providerId="LiveId" clId="{EC44653C-401B-435B-B3CF-2D323487ADC1}" dt="2024-06-06T15:00:14.481" v="274" actId="20578"/>
            <ac:spMkLst>
              <pc:docMk/>
              <pc:sldMasterMk cId="37515599" sldId="2147483648"/>
              <pc:sldLayoutMk cId="474260671" sldId="2147483670"/>
              <ac:spMk id="2" creationId="{B52A0E9D-BEB8-BD60-3544-60FD0A980AAD}"/>
            </ac:spMkLst>
          </pc:spChg>
          <pc:spChg chg="mod">
            <ac:chgData name="Doris Krause" userId="bfcc877bc763d792" providerId="LiveId" clId="{EC44653C-401B-435B-B3CF-2D323487ADC1}" dt="2024-06-06T15:00:14.481" v="274" actId="20578"/>
            <ac:spMkLst>
              <pc:docMk/>
              <pc:sldMasterMk cId="37515599" sldId="2147483648"/>
              <pc:sldLayoutMk cId="474260671" sldId="2147483670"/>
              <ac:spMk id="3" creationId="{9C254804-CB61-D132-0BA6-042A7F18F88E}"/>
            </ac:spMkLst>
          </pc:spChg>
          <pc:spChg chg="mod">
            <ac:chgData name="Doris Krause" userId="bfcc877bc763d792" providerId="LiveId" clId="{EC44653C-401B-435B-B3CF-2D323487ADC1}" dt="2024-06-06T15:00:14.481" v="274" actId="20578"/>
            <ac:spMkLst>
              <pc:docMk/>
              <pc:sldMasterMk cId="37515599" sldId="2147483648"/>
              <pc:sldLayoutMk cId="474260671" sldId="2147483670"/>
              <ac:spMk id="4" creationId="{1EDAA29C-1599-E14B-CA1F-1240A944A6BF}"/>
            </ac:spMkLst>
          </pc:spChg>
          <pc:spChg chg="mod">
            <ac:chgData name="Doris Krause" userId="bfcc877bc763d792" providerId="LiveId" clId="{EC44653C-401B-435B-B3CF-2D323487ADC1}" dt="2024-06-06T15:00:14.481" v="274" actId="20578"/>
            <ac:spMkLst>
              <pc:docMk/>
              <pc:sldMasterMk cId="37515599" sldId="2147483648"/>
              <pc:sldLayoutMk cId="474260671" sldId="2147483670"/>
              <ac:spMk id="5" creationId="{AC05BBA8-E36E-9491-A9AA-D8BB7C5ECAAD}"/>
            </ac:spMkLst>
          </pc:spChg>
          <pc:spChg chg="mod">
            <ac:chgData name="Doris Krause" userId="bfcc877bc763d792" providerId="LiveId" clId="{EC44653C-401B-435B-B3CF-2D323487ADC1}" dt="2024-06-06T15:00:14.481" v="274" actId="20578"/>
            <ac:spMkLst>
              <pc:docMk/>
              <pc:sldMasterMk cId="37515599" sldId="2147483648"/>
              <pc:sldLayoutMk cId="474260671" sldId="2147483670"/>
              <ac:spMk id="6" creationId="{3A9D2394-8ADF-37C2-AA5A-6E00B2A192DA}"/>
            </ac:spMkLst>
          </pc:spChg>
        </pc:sldLayoutChg>
        <pc:sldLayoutChg chg="modSp mod ord">
          <pc:chgData name="Doris Krause" userId="bfcc877bc763d792" providerId="LiveId" clId="{EC44653C-401B-435B-B3CF-2D323487ADC1}" dt="2024-06-06T15:00:16.606" v="275" actId="20578"/>
          <pc:sldLayoutMkLst>
            <pc:docMk/>
            <pc:sldMasterMk cId="37515599" sldId="2147483648"/>
            <pc:sldLayoutMk cId="2580002197" sldId="2147483671"/>
          </pc:sldLayoutMkLst>
          <pc:spChg chg="mod">
            <ac:chgData name="Doris Krause" userId="bfcc877bc763d792" providerId="LiveId" clId="{EC44653C-401B-435B-B3CF-2D323487ADC1}" dt="2024-06-06T15:00:14.481" v="274" actId="20578"/>
            <ac:spMkLst>
              <pc:docMk/>
              <pc:sldMasterMk cId="37515599" sldId="2147483648"/>
              <pc:sldLayoutMk cId="2580002197" sldId="2147483671"/>
              <ac:spMk id="2" creationId="{A97FBFBC-9577-CE44-3655-5753378A62AB}"/>
            </ac:spMkLst>
          </pc:spChg>
          <pc:spChg chg="mod">
            <ac:chgData name="Doris Krause" userId="bfcc877bc763d792" providerId="LiveId" clId="{EC44653C-401B-435B-B3CF-2D323487ADC1}" dt="2024-06-06T15:00:14.481" v="274" actId="20578"/>
            <ac:spMkLst>
              <pc:docMk/>
              <pc:sldMasterMk cId="37515599" sldId="2147483648"/>
              <pc:sldLayoutMk cId="2580002197" sldId="2147483671"/>
              <ac:spMk id="3" creationId="{53082950-8C0F-E3BF-9397-04A09D2B2347}"/>
            </ac:spMkLst>
          </pc:spChg>
          <pc:spChg chg="mod">
            <ac:chgData name="Doris Krause" userId="bfcc877bc763d792" providerId="LiveId" clId="{EC44653C-401B-435B-B3CF-2D323487ADC1}" dt="2024-06-06T15:00:14.481" v="274" actId="20578"/>
            <ac:spMkLst>
              <pc:docMk/>
              <pc:sldMasterMk cId="37515599" sldId="2147483648"/>
              <pc:sldLayoutMk cId="2580002197" sldId="2147483671"/>
              <ac:spMk id="4" creationId="{080AABB7-CA01-E7DF-40F0-C571F287CE9E}"/>
            </ac:spMkLst>
          </pc:spChg>
          <pc:spChg chg="mod">
            <ac:chgData name="Doris Krause" userId="bfcc877bc763d792" providerId="LiveId" clId="{EC44653C-401B-435B-B3CF-2D323487ADC1}" dt="2024-06-06T15:00:14.481" v="274" actId="20578"/>
            <ac:spMkLst>
              <pc:docMk/>
              <pc:sldMasterMk cId="37515599" sldId="2147483648"/>
              <pc:sldLayoutMk cId="2580002197" sldId="2147483671"/>
              <ac:spMk id="5" creationId="{662F3174-0BA5-0864-8B72-11DD1855CF03}"/>
            </ac:spMkLst>
          </pc:spChg>
          <pc:spChg chg="mod">
            <ac:chgData name="Doris Krause" userId="bfcc877bc763d792" providerId="LiveId" clId="{EC44653C-401B-435B-B3CF-2D323487ADC1}" dt="2024-06-06T15:00:14.481" v="274" actId="20578"/>
            <ac:spMkLst>
              <pc:docMk/>
              <pc:sldMasterMk cId="37515599" sldId="2147483648"/>
              <pc:sldLayoutMk cId="2580002197" sldId="2147483671"/>
              <ac:spMk id="6" creationId="{88B9DB6B-C092-2C58-7AD3-6ABEEA60EB2B}"/>
            </ac:spMkLst>
          </pc:spChg>
        </pc:sldLayoutChg>
        <pc:sldLayoutChg chg="new del mod replId">
          <pc:chgData name="Doris Krause" userId="bfcc877bc763d792" providerId="LiveId" clId="{EC44653C-401B-435B-B3CF-2D323487ADC1}" dt="2024-06-06T14:58:33.417" v="265" actId="2696"/>
          <pc:sldLayoutMkLst>
            <pc:docMk/>
            <pc:sldMasterMk cId="37515599" sldId="2147483648"/>
            <pc:sldLayoutMk cId="1728748098" sldId="2147483672"/>
          </pc:sldLayoutMkLst>
        </pc:sldLayoutChg>
        <pc:sldLayoutChg chg="new del mod">
          <pc:chgData name="Doris Krause" userId="bfcc877bc763d792" providerId="LiveId" clId="{EC44653C-401B-435B-B3CF-2D323487ADC1}" dt="2024-06-06T14:57:28.892" v="226" actId="2696"/>
          <pc:sldLayoutMkLst>
            <pc:docMk/>
            <pc:sldMasterMk cId="37515599" sldId="2147483648"/>
            <pc:sldLayoutMk cId="3671896453" sldId="2147483673"/>
          </pc:sldLayoutMkLst>
        </pc:sldLayoutChg>
        <pc:sldLayoutChg chg="modSp mod ord">
          <pc:chgData name="Doris Krause" userId="bfcc877bc763d792" providerId="LiveId" clId="{EC44653C-401B-435B-B3CF-2D323487ADC1}" dt="2024-06-06T15:00:16.606" v="275" actId="20578"/>
          <pc:sldLayoutMkLst>
            <pc:docMk/>
            <pc:sldMasterMk cId="37515599" sldId="2147483648"/>
            <pc:sldLayoutMk cId="4172446400" sldId="2147483673"/>
          </pc:sldLayoutMkLst>
          <pc:spChg chg="mod">
            <ac:chgData name="Doris Krause" userId="bfcc877bc763d792" providerId="LiveId" clId="{EC44653C-401B-435B-B3CF-2D323487ADC1}" dt="2024-06-06T15:00:14.481" v="274" actId="20578"/>
            <ac:spMkLst>
              <pc:docMk/>
              <pc:sldMasterMk cId="37515599" sldId="2147483648"/>
              <pc:sldLayoutMk cId="4172446400" sldId="2147483673"/>
              <ac:spMk id="2" creationId="{B20F71F8-61D4-2F29-FB1E-E3A89E34EE56}"/>
            </ac:spMkLst>
          </pc:spChg>
          <pc:spChg chg="mod">
            <ac:chgData name="Doris Krause" userId="bfcc877bc763d792" providerId="LiveId" clId="{EC44653C-401B-435B-B3CF-2D323487ADC1}" dt="2024-06-06T15:00:14.481" v="274" actId="20578"/>
            <ac:spMkLst>
              <pc:docMk/>
              <pc:sldMasterMk cId="37515599" sldId="2147483648"/>
              <pc:sldLayoutMk cId="4172446400" sldId="2147483673"/>
              <ac:spMk id="3" creationId="{0C14E1C3-47E1-9E5F-3066-E327E3524D6F}"/>
            </ac:spMkLst>
          </pc:spChg>
          <pc:spChg chg="mod">
            <ac:chgData name="Doris Krause" userId="bfcc877bc763d792" providerId="LiveId" clId="{EC44653C-401B-435B-B3CF-2D323487ADC1}" dt="2024-06-06T15:00:14.481" v="274" actId="20578"/>
            <ac:spMkLst>
              <pc:docMk/>
              <pc:sldMasterMk cId="37515599" sldId="2147483648"/>
              <pc:sldLayoutMk cId="4172446400" sldId="2147483673"/>
              <ac:spMk id="4" creationId="{CCE0B2CE-68BC-8FC5-9165-F7D74E7DD925}"/>
            </ac:spMkLst>
          </pc:spChg>
          <pc:spChg chg="mod">
            <ac:chgData name="Doris Krause" userId="bfcc877bc763d792" providerId="LiveId" clId="{EC44653C-401B-435B-B3CF-2D323487ADC1}" dt="2024-06-06T15:00:14.481" v="274" actId="20578"/>
            <ac:spMkLst>
              <pc:docMk/>
              <pc:sldMasterMk cId="37515599" sldId="2147483648"/>
              <pc:sldLayoutMk cId="4172446400" sldId="2147483673"/>
              <ac:spMk id="5" creationId="{11E1ED7C-58C5-AFC0-EDFB-1172F26174DD}"/>
            </ac:spMkLst>
          </pc:spChg>
          <pc:spChg chg="mod">
            <ac:chgData name="Doris Krause" userId="bfcc877bc763d792" providerId="LiveId" clId="{EC44653C-401B-435B-B3CF-2D323487ADC1}" dt="2024-06-06T15:00:14.481" v="274" actId="20578"/>
            <ac:spMkLst>
              <pc:docMk/>
              <pc:sldMasterMk cId="37515599" sldId="2147483648"/>
              <pc:sldLayoutMk cId="4172446400" sldId="2147483673"/>
              <ac:spMk id="6" creationId="{A4A71BC8-93F7-095C-4BC5-DAB119C213DE}"/>
            </ac:spMkLst>
          </pc:spChg>
        </pc:sldLayoutChg>
        <pc:sldLayoutChg chg="modSp mod ord">
          <pc:chgData name="Doris Krause" userId="bfcc877bc763d792" providerId="LiveId" clId="{EC44653C-401B-435B-B3CF-2D323487ADC1}" dt="2024-06-06T15:00:16.606" v="275" actId="20578"/>
          <pc:sldLayoutMkLst>
            <pc:docMk/>
            <pc:sldMasterMk cId="37515599" sldId="2147483648"/>
            <pc:sldLayoutMk cId="3078844335" sldId="2147483674"/>
          </pc:sldLayoutMkLst>
          <pc:spChg chg="mod">
            <ac:chgData name="Doris Krause" userId="bfcc877bc763d792" providerId="LiveId" clId="{EC44653C-401B-435B-B3CF-2D323487ADC1}" dt="2024-06-06T15:00:14.481" v="274" actId="20578"/>
            <ac:spMkLst>
              <pc:docMk/>
              <pc:sldMasterMk cId="37515599" sldId="2147483648"/>
              <pc:sldLayoutMk cId="3078844335" sldId="2147483674"/>
              <ac:spMk id="2" creationId="{4C6FD4A4-0256-109C-771C-CA99806CD45A}"/>
            </ac:spMkLst>
          </pc:spChg>
          <pc:spChg chg="mod">
            <ac:chgData name="Doris Krause" userId="bfcc877bc763d792" providerId="LiveId" clId="{EC44653C-401B-435B-B3CF-2D323487ADC1}" dt="2024-06-06T15:00:14.481" v="274" actId="20578"/>
            <ac:spMkLst>
              <pc:docMk/>
              <pc:sldMasterMk cId="37515599" sldId="2147483648"/>
              <pc:sldLayoutMk cId="3078844335" sldId="2147483674"/>
              <ac:spMk id="3" creationId="{5BE24FAF-8086-F37C-B42A-946C2B33A9EC}"/>
            </ac:spMkLst>
          </pc:spChg>
          <pc:spChg chg="mod">
            <ac:chgData name="Doris Krause" userId="bfcc877bc763d792" providerId="LiveId" clId="{EC44653C-401B-435B-B3CF-2D323487ADC1}" dt="2024-06-06T15:00:14.481" v="274" actId="20578"/>
            <ac:spMkLst>
              <pc:docMk/>
              <pc:sldMasterMk cId="37515599" sldId="2147483648"/>
              <pc:sldLayoutMk cId="3078844335" sldId="2147483674"/>
              <ac:spMk id="4" creationId="{E20A4EF7-73D5-05CD-01C9-7F896637D5C4}"/>
            </ac:spMkLst>
          </pc:spChg>
          <pc:spChg chg="mod">
            <ac:chgData name="Doris Krause" userId="bfcc877bc763d792" providerId="LiveId" clId="{EC44653C-401B-435B-B3CF-2D323487ADC1}" dt="2024-06-06T15:00:14.481" v="274" actId="20578"/>
            <ac:spMkLst>
              <pc:docMk/>
              <pc:sldMasterMk cId="37515599" sldId="2147483648"/>
              <pc:sldLayoutMk cId="3078844335" sldId="2147483674"/>
              <ac:spMk id="5" creationId="{4FCDBEB5-976B-E568-D316-AF717E145FDA}"/>
            </ac:spMkLst>
          </pc:spChg>
          <pc:spChg chg="mod">
            <ac:chgData name="Doris Krause" userId="bfcc877bc763d792" providerId="LiveId" clId="{EC44653C-401B-435B-B3CF-2D323487ADC1}" dt="2024-06-06T15:00:14.481" v="274" actId="20578"/>
            <ac:spMkLst>
              <pc:docMk/>
              <pc:sldMasterMk cId="37515599" sldId="2147483648"/>
              <pc:sldLayoutMk cId="3078844335" sldId="2147483674"/>
              <ac:spMk id="6" creationId="{BF70B588-37F2-FAFA-580E-9D16864EF3A8}"/>
            </ac:spMkLst>
          </pc:spChg>
        </pc:sldLayoutChg>
        <pc:sldLayoutChg chg="modSp mod ord">
          <pc:chgData name="Doris Krause" userId="bfcc877bc763d792" providerId="LiveId" clId="{EC44653C-401B-435B-B3CF-2D323487ADC1}" dt="2024-06-06T15:00:16.606" v="275" actId="20578"/>
          <pc:sldLayoutMkLst>
            <pc:docMk/>
            <pc:sldMasterMk cId="37515599" sldId="2147483648"/>
            <pc:sldLayoutMk cId="1742108416" sldId="2147483675"/>
          </pc:sldLayoutMkLst>
          <pc:spChg chg="mod">
            <ac:chgData name="Doris Krause" userId="bfcc877bc763d792" providerId="LiveId" clId="{EC44653C-401B-435B-B3CF-2D323487ADC1}" dt="2024-06-06T15:00:14.481" v="274" actId="20578"/>
            <ac:spMkLst>
              <pc:docMk/>
              <pc:sldMasterMk cId="37515599" sldId="2147483648"/>
              <pc:sldLayoutMk cId="1742108416" sldId="2147483675"/>
              <ac:spMk id="2" creationId="{829B537B-6F4C-6DEA-B43B-63CA50247020}"/>
            </ac:spMkLst>
          </pc:spChg>
          <pc:spChg chg="mod">
            <ac:chgData name="Doris Krause" userId="bfcc877bc763d792" providerId="LiveId" clId="{EC44653C-401B-435B-B3CF-2D323487ADC1}" dt="2024-06-06T15:00:14.481" v="274" actId="20578"/>
            <ac:spMkLst>
              <pc:docMk/>
              <pc:sldMasterMk cId="37515599" sldId="2147483648"/>
              <pc:sldLayoutMk cId="1742108416" sldId="2147483675"/>
              <ac:spMk id="3" creationId="{A1EEA24F-17FE-0102-9B41-B8E963335190}"/>
            </ac:spMkLst>
          </pc:spChg>
          <pc:spChg chg="mod">
            <ac:chgData name="Doris Krause" userId="bfcc877bc763d792" providerId="LiveId" clId="{EC44653C-401B-435B-B3CF-2D323487ADC1}" dt="2024-06-06T15:00:14.481" v="274" actId="20578"/>
            <ac:spMkLst>
              <pc:docMk/>
              <pc:sldMasterMk cId="37515599" sldId="2147483648"/>
              <pc:sldLayoutMk cId="1742108416" sldId="2147483675"/>
              <ac:spMk id="4" creationId="{38FBF88A-7C5E-65A0-BF9A-9F4120487C6C}"/>
            </ac:spMkLst>
          </pc:spChg>
          <pc:spChg chg="mod">
            <ac:chgData name="Doris Krause" userId="bfcc877bc763d792" providerId="LiveId" clId="{EC44653C-401B-435B-B3CF-2D323487ADC1}" dt="2024-06-06T15:00:14.481" v="274" actId="20578"/>
            <ac:spMkLst>
              <pc:docMk/>
              <pc:sldMasterMk cId="37515599" sldId="2147483648"/>
              <pc:sldLayoutMk cId="1742108416" sldId="2147483675"/>
              <ac:spMk id="5" creationId="{44746313-0AB4-4AD5-26B1-17CBE5648BEE}"/>
            </ac:spMkLst>
          </pc:spChg>
          <pc:spChg chg="mod">
            <ac:chgData name="Doris Krause" userId="bfcc877bc763d792" providerId="LiveId" clId="{EC44653C-401B-435B-B3CF-2D323487ADC1}" dt="2024-06-06T15:00:14.481" v="274" actId="20578"/>
            <ac:spMkLst>
              <pc:docMk/>
              <pc:sldMasterMk cId="37515599" sldId="2147483648"/>
              <pc:sldLayoutMk cId="1742108416" sldId="2147483675"/>
              <ac:spMk id="6" creationId="{A0593CBB-5745-BA4C-CC66-F815C1D086EE}"/>
            </ac:spMkLst>
          </pc:spChg>
        </pc:sldLayoutChg>
        <pc:sldLayoutChg chg="modSp mod ord">
          <pc:chgData name="Doris Krause" userId="bfcc877bc763d792" providerId="LiveId" clId="{EC44653C-401B-435B-B3CF-2D323487ADC1}" dt="2024-06-06T15:00:16.606" v="275" actId="20578"/>
          <pc:sldLayoutMkLst>
            <pc:docMk/>
            <pc:sldMasterMk cId="37515599" sldId="2147483648"/>
            <pc:sldLayoutMk cId="2044345670" sldId="2147483676"/>
          </pc:sldLayoutMkLst>
          <pc:spChg chg="mod">
            <ac:chgData name="Doris Krause" userId="bfcc877bc763d792" providerId="LiveId" clId="{EC44653C-401B-435B-B3CF-2D323487ADC1}" dt="2024-06-06T15:00:14.481" v="274" actId="20578"/>
            <ac:spMkLst>
              <pc:docMk/>
              <pc:sldMasterMk cId="37515599" sldId="2147483648"/>
              <pc:sldLayoutMk cId="2044345670" sldId="2147483676"/>
              <ac:spMk id="2" creationId="{EA7F23F9-7AF2-BA8A-FC88-EAF4DCEF3304}"/>
            </ac:spMkLst>
          </pc:spChg>
          <pc:spChg chg="mod">
            <ac:chgData name="Doris Krause" userId="bfcc877bc763d792" providerId="LiveId" clId="{EC44653C-401B-435B-B3CF-2D323487ADC1}" dt="2024-06-06T15:00:14.481" v="274" actId="20578"/>
            <ac:spMkLst>
              <pc:docMk/>
              <pc:sldMasterMk cId="37515599" sldId="2147483648"/>
              <pc:sldLayoutMk cId="2044345670" sldId="2147483676"/>
              <ac:spMk id="3" creationId="{E180C2FF-2A41-393D-0503-7F7B4B52E0F2}"/>
            </ac:spMkLst>
          </pc:spChg>
          <pc:spChg chg="mod">
            <ac:chgData name="Doris Krause" userId="bfcc877bc763d792" providerId="LiveId" clId="{EC44653C-401B-435B-B3CF-2D323487ADC1}" dt="2024-06-06T15:00:14.481" v="274" actId="20578"/>
            <ac:spMkLst>
              <pc:docMk/>
              <pc:sldMasterMk cId="37515599" sldId="2147483648"/>
              <pc:sldLayoutMk cId="2044345670" sldId="2147483676"/>
              <ac:spMk id="4" creationId="{D3234DF9-1E18-D234-9039-A959EC34E64D}"/>
            </ac:spMkLst>
          </pc:spChg>
          <pc:spChg chg="mod">
            <ac:chgData name="Doris Krause" userId="bfcc877bc763d792" providerId="LiveId" clId="{EC44653C-401B-435B-B3CF-2D323487ADC1}" dt="2024-06-06T15:00:14.481" v="274" actId="20578"/>
            <ac:spMkLst>
              <pc:docMk/>
              <pc:sldMasterMk cId="37515599" sldId="2147483648"/>
              <pc:sldLayoutMk cId="2044345670" sldId="2147483676"/>
              <ac:spMk id="5" creationId="{61B5021C-9156-428F-13E8-D827ADBB0467}"/>
            </ac:spMkLst>
          </pc:spChg>
          <pc:spChg chg="mod">
            <ac:chgData name="Doris Krause" userId="bfcc877bc763d792" providerId="LiveId" clId="{EC44653C-401B-435B-B3CF-2D323487ADC1}" dt="2024-06-06T15:00:14.481" v="274" actId="20578"/>
            <ac:spMkLst>
              <pc:docMk/>
              <pc:sldMasterMk cId="37515599" sldId="2147483648"/>
              <pc:sldLayoutMk cId="2044345670" sldId="2147483676"/>
              <ac:spMk id="6" creationId="{406AEF0C-B8D1-6E6A-92F4-F8182BF09249}"/>
            </ac:spMkLst>
          </pc:spChg>
          <pc:spChg chg="mod">
            <ac:chgData name="Doris Krause" userId="bfcc877bc763d792" providerId="LiveId" clId="{EC44653C-401B-435B-B3CF-2D323487ADC1}" dt="2024-06-06T15:00:14.481" v="274" actId="20578"/>
            <ac:spMkLst>
              <pc:docMk/>
              <pc:sldMasterMk cId="37515599" sldId="2147483648"/>
              <pc:sldLayoutMk cId="2044345670" sldId="2147483676"/>
              <ac:spMk id="7" creationId="{24699DC6-7CFD-CAC1-BA2D-1EAD3DF78366}"/>
            </ac:spMkLst>
          </pc:spChg>
        </pc:sldLayoutChg>
        <pc:sldLayoutChg chg="modSp mod ord">
          <pc:chgData name="Doris Krause" userId="bfcc877bc763d792" providerId="LiveId" clId="{EC44653C-401B-435B-B3CF-2D323487ADC1}" dt="2024-06-06T15:00:16.606" v="275" actId="20578"/>
          <pc:sldLayoutMkLst>
            <pc:docMk/>
            <pc:sldMasterMk cId="37515599" sldId="2147483648"/>
            <pc:sldLayoutMk cId="1886448484" sldId="2147483677"/>
          </pc:sldLayoutMkLst>
          <pc:spChg chg="mod">
            <ac:chgData name="Doris Krause" userId="bfcc877bc763d792" providerId="LiveId" clId="{EC44653C-401B-435B-B3CF-2D323487ADC1}" dt="2024-06-06T15:00:14.481" v="274" actId="20578"/>
            <ac:spMkLst>
              <pc:docMk/>
              <pc:sldMasterMk cId="37515599" sldId="2147483648"/>
              <pc:sldLayoutMk cId="1886448484" sldId="2147483677"/>
              <ac:spMk id="2" creationId="{21B857D5-5902-4B2C-2C11-3071F8523D3E}"/>
            </ac:spMkLst>
          </pc:spChg>
          <pc:spChg chg="mod">
            <ac:chgData name="Doris Krause" userId="bfcc877bc763d792" providerId="LiveId" clId="{EC44653C-401B-435B-B3CF-2D323487ADC1}" dt="2024-06-06T15:00:14.481" v="274" actId="20578"/>
            <ac:spMkLst>
              <pc:docMk/>
              <pc:sldMasterMk cId="37515599" sldId="2147483648"/>
              <pc:sldLayoutMk cId="1886448484" sldId="2147483677"/>
              <ac:spMk id="3" creationId="{ECD31805-3669-8112-866D-327B1C725816}"/>
            </ac:spMkLst>
          </pc:spChg>
          <pc:spChg chg="mod">
            <ac:chgData name="Doris Krause" userId="bfcc877bc763d792" providerId="LiveId" clId="{EC44653C-401B-435B-B3CF-2D323487ADC1}" dt="2024-06-06T15:00:14.481" v="274" actId="20578"/>
            <ac:spMkLst>
              <pc:docMk/>
              <pc:sldMasterMk cId="37515599" sldId="2147483648"/>
              <pc:sldLayoutMk cId="1886448484" sldId="2147483677"/>
              <ac:spMk id="4" creationId="{4B3D2F6E-0C46-E17B-B5D7-8A5AAFA7FDEC}"/>
            </ac:spMkLst>
          </pc:spChg>
          <pc:spChg chg="mod">
            <ac:chgData name="Doris Krause" userId="bfcc877bc763d792" providerId="LiveId" clId="{EC44653C-401B-435B-B3CF-2D323487ADC1}" dt="2024-06-06T15:00:14.481" v="274" actId="20578"/>
            <ac:spMkLst>
              <pc:docMk/>
              <pc:sldMasterMk cId="37515599" sldId="2147483648"/>
              <pc:sldLayoutMk cId="1886448484" sldId="2147483677"/>
              <ac:spMk id="5" creationId="{B2754FB3-70B4-CE11-6C1C-17087B461C9C}"/>
            </ac:spMkLst>
          </pc:spChg>
          <pc:spChg chg="mod">
            <ac:chgData name="Doris Krause" userId="bfcc877bc763d792" providerId="LiveId" clId="{EC44653C-401B-435B-B3CF-2D323487ADC1}" dt="2024-06-06T15:00:14.481" v="274" actId="20578"/>
            <ac:spMkLst>
              <pc:docMk/>
              <pc:sldMasterMk cId="37515599" sldId="2147483648"/>
              <pc:sldLayoutMk cId="1886448484" sldId="2147483677"/>
              <ac:spMk id="6" creationId="{C814AD7A-6603-E052-68AB-1BC816C6B730}"/>
            </ac:spMkLst>
          </pc:spChg>
          <pc:spChg chg="mod">
            <ac:chgData name="Doris Krause" userId="bfcc877bc763d792" providerId="LiveId" clId="{EC44653C-401B-435B-B3CF-2D323487ADC1}" dt="2024-06-06T15:00:14.481" v="274" actId="20578"/>
            <ac:spMkLst>
              <pc:docMk/>
              <pc:sldMasterMk cId="37515599" sldId="2147483648"/>
              <pc:sldLayoutMk cId="1886448484" sldId="2147483677"/>
              <ac:spMk id="7" creationId="{212A8C5B-6068-FE85-E348-CC3A64998CCA}"/>
            </ac:spMkLst>
          </pc:spChg>
          <pc:spChg chg="mod">
            <ac:chgData name="Doris Krause" userId="bfcc877bc763d792" providerId="LiveId" clId="{EC44653C-401B-435B-B3CF-2D323487ADC1}" dt="2024-06-06T15:00:14.481" v="274" actId="20578"/>
            <ac:spMkLst>
              <pc:docMk/>
              <pc:sldMasterMk cId="37515599" sldId="2147483648"/>
              <pc:sldLayoutMk cId="1886448484" sldId="2147483677"/>
              <ac:spMk id="8" creationId="{D7B443DA-FE7C-24FC-34FC-C8DD0ED09B1B}"/>
            </ac:spMkLst>
          </pc:spChg>
          <pc:spChg chg="mod">
            <ac:chgData name="Doris Krause" userId="bfcc877bc763d792" providerId="LiveId" clId="{EC44653C-401B-435B-B3CF-2D323487ADC1}" dt="2024-06-06T15:00:14.481" v="274" actId="20578"/>
            <ac:spMkLst>
              <pc:docMk/>
              <pc:sldMasterMk cId="37515599" sldId="2147483648"/>
              <pc:sldLayoutMk cId="1886448484" sldId="2147483677"/>
              <ac:spMk id="9" creationId="{332F53D8-06A0-7764-D411-3FF750655943}"/>
            </ac:spMkLst>
          </pc:spChg>
        </pc:sldLayoutChg>
        <pc:sldLayoutChg chg="modSp mod ord">
          <pc:chgData name="Doris Krause" userId="bfcc877bc763d792" providerId="LiveId" clId="{EC44653C-401B-435B-B3CF-2D323487ADC1}" dt="2024-06-06T15:00:16.606" v="275" actId="20578"/>
          <pc:sldLayoutMkLst>
            <pc:docMk/>
            <pc:sldMasterMk cId="37515599" sldId="2147483648"/>
            <pc:sldLayoutMk cId="4079405931" sldId="2147483678"/>
          </pc:sldLayoutMkLst>
          <pc:spChg chg="mod">
            <ac:chgData name="Doris Krause" userId="bfcc877bc763d792" providerId="LiveId" clId="{EC44653C-401B-435B-B3CF-2D323487ADC1}" dt="2024-06-06T15:00:14.481" v="274" actId="20578"/>
            <ac:spMkLst>
              <pc:docMk/>
              <pc:sldMasterMk cId="37515599" sldId="2147483648"/>
              <pc:sldLayoutMk cId="4079405931" sldId="2147483678"/>
              <ac:spMk id="2" creationId="{CFD73053-28FB-5CF0-3D2B-FC704D6392EF}"/>
            </ac:spMkLst>
          </pc:spChg>
          <pc:spChg chg="mod">
            <ac:chgData name="Doris Krause" userId="bfcc877bc763d792" providerId="LiveId" clId="{EC44653C-401B-435B-B3CF-2D323487ADC1}" dt="2024-06-06T15:00:14.481" v="274" actId="20578"/>
            <ac:spMkLst>
              <pc:docMk/>
              <pc:sldMasterMk cId="37515599" sldId="2147483648"/>
              <pc:sldLayoutMk cId="4079405931" sldId="2147483678"/>
              <ac:spMk id="3" creationId="{664DAA2B-B77D-9270-8AC1-230D6908B465}"/>
            </ac:spMkLst>
          </pc:spChg>
          <pc:spChg chg="mod">
            <ac:chgData name="Doris Krause" userId="bfcc877bc763d792" providerId="LiveId" clId="{EC44653C-401B-435B-B3CF-2D323487ADC1}" dt="2024-06-06T15:00:14.481" v="274" actId="20578"/>
            <ac:spMkLst>
              <pc:docMk/>
              <pc:sldMasterMk cId="37515599" sldId="2147483648"/>
              <pc:sldLayoutMk cId="4079405931" sldId="2147483678"/>
              <ac:spMk id="4" creationId="{C3E83978-4514-AE2C-BBB1-BE1F92526229}"/>
            </ac:spMkLst>
          </pc:spChg>
          <pc:spChg chg="mod">
            <ac:chgData name="Doris Krause" userId="bfcc877bc763d792" providerId="LiveId" clId="{EC44653C-401B-435B-B3CF-2D323487ADC1}" dt="2024-06-06T15:00:14.481" v="274" actId="20578"/>
            <ac:spMkLst>
              <pc:docMk/>
              <pc:sldMasterMk cId="37515599" sldId="2147483648"/>
              <pc:sldLayoutMk cId="4079405931" sldId="2147483678"/>
              <ac:spMk id="5" creationId="{7B24E724-0A12-4709-FB8F-FB3CA4781FB6}"/>
            </ac:spMkLst>
          </pc:spChg>
        </pc:sldLayoutChg>
        <pc:sldLayoutChg chg="modSp mod ord">
          <pc:chgData name="Doris Krause" userId="bfcc877bc763d792" providerId="LiveId" clId="{EC44653C-401B-435B-B3CF-2D323487ADC1}" dt="2024-06-06T15:00:16.606" v="275" actId="20578"/>
          <pc:sldLayoutMkLst>
            <pc:docMk/>
            <pc:sldMasterMk cId="37515599" sldId="2147483648"/>
            <pc:sldLayoutMk cId="751685492" sldId="2147483679"/>
          </pc:sldLayoutMkLst>
          <pc:spChg chg="mod">
            <ac:chgData name="Doris Krause" userId="bfcc877bc763d792" providerId="LiveId" clId="{EC44653C-401B-435B-B3CF-2D323487ADC1}" dt="2024-06-06T15:00:14.481" v="274" actId="20578"/>
            <ac:spMkLst>
              <pc:docMk/>
              <pc:sldMasterMk cId="37515599" sldId="2147483648"/>
              <pc:sldLayoutMk cId="751685492" sldId="2147483679"/>
              <ac:spMk id="2" creationId="{0350F3D3-BD6A-5065-0930-D8499B61C8F6}"/>
            </ac:spMkLst>
          </pc:spChg>
          <pc:spChg chg="mod">
            <ac:chgData name="Doris Krause" userId="bfcc877bc763d792" providerId="LiveId" clId="{EC44653C-401B-435B-B3CF-2D323487ADC1}" dt="2024-06-06T15:00:14.481" v="274" actId="20578"/>
            <ac:spMkLst>
              <pc:docMk/>
              <pc:sldMasterMk cId="37515599" sldId="2147483648"/>
              <pc:sldLayoutMk cId="751685492" sldId="2147483679"/>
              <ac:spMk id="3" creationId="{72C2B120-0BF7-44AE-DE60-468006B6DFBD}"/>
            </ac:spMkLst>
          </pc:spChg>
          <pc:spChg chg="mod">
            <ac:chgData name="Doris Krause" userId="bfcc877bc763d792" providerId="LiveId" clId="{EC44653C-401B-435B-B3CF-2D323487ADC1}" dt="2024-06-06T15:00:14.481" v="274" actId="20578"/>
            <ac:spMkLst>
              <pc:docMk/>
              <pc:sldMasterMk cId="37515599" sldId="2147483648"/>
              <pc:sldLayoutMk cId="751685492" sldId="2147483679"/>
              <ac:spMk id="4" creationId="{9DF2F5B7-F07F-8A3F-4448-54FBD6B11CCF}"/>
            </ac:spMkLst>
          </pc:spChg>
        </pc:sldLayoutChg>
        <pc:sldLayoutChg chg="modSp mod ord">
          <pc:chgData name="Doris Krause" userId="bfcc877bc763d792" providerId="LiveId" clId="{EC44653C-401B-435B-B3CF-2D323487ADC1}" dt="2024-06-06T15:00:16.606" v="275" actId="20578"/>
          <pc:sldLayoutMkLst>
            <pc:docMk/>
            <pc:sldMasterMk cId="37515599" sldId="2147483648"/>
            <pc:sldLayoutMk cId="4287785742" sldId="2147483680"/>
          </pc:sldLayoutMkLst>
          <pc:spChg chg="mod">
            <ac:chgData name="Doris Krause" userId="bfcc877bc763d792" providerId="LiveId" clId="{EC44653C-401B-435B-B3CF-2D323487ADC1}" dt="2024-06-06T15:00:14.481" v="274" actId="20578"/>
            <ac:spMkLst>
              <pc:docMk/>
              <pc:sldMasterMk cId="37515599" sldId="2147483648"/>
              <pc:sldLayoutMk cId="4287785742" sldId="2147483680"/>
              <ac:spMk id="2" creationId="{44093CC6-53A1-B213-6679-E8D3BBC1C289}"/>
            </ac:spMkLst>
          </pc:spChg>
          <pc:spChg chg="mod">
            <ac:chgData name="Doris Krause" userId="bfcc877bc763d792" providerId="LiveId" clId="{EC44653C-401B-435B-B3CF-2D323487ADC1}" dt="2024-06-06T15:00:14.481" v="274" actId="20578"/>
            <ac:spMkLst>
              <pc:docMk/>
              <pc:sldMasterMk cId="37515599" sldId="2147483648"/>
              <pc:sldLayoutMk cId="4287785742" sldId="2147483680"/>
              <ac:spMk id="3" creationId="{A5EB55BA-A1B1-63E7-9034-A99D34186545}"/>
            </ac:spMkLst>
          </pc:spChg>
          <pc:spChg chg="mod">
            <ac:chgData name="Doris Krause" userId="bfcc877bc763d792" providerId="LiveId" clId="{EC44653C-401B-435B-B3CF-2D323487ADC1}" dt="2024-06-06T15:00:14.481" v="274" actId="20578"/>
            <ac:spMkLst>
              <pc:docMk/>
              <pc:sldMasterMk cId="37515599" sldId="2147483648"/>
              <pc:sldLayoutMk cId="4287785742" sldId="2147483680"/>
              <ac:spMk id="4" creationId="{4188A177-2CC9-E4C2-0D58-33B9C543F7EC}"/>
            </ac:spMkLst>
          </pc:spChg>
          <pc:spChg chg="mod">
            <ac:chgData name="Doris Krause" userId="bfcc877bc763d792" providerId="LiveId" clId="{EC44653C-401B-435B-B3CF-2D323487ADC1}" dt="2024-06-06T15:00:14.481" v="274" actId="20578"/>
            <ac:spMkLst>
              <pc:docMk/>
              <pc:sldMasterMk cId="37515599" sldId="2147483648"/>
              <pc:sldLayoutMk cId="4287785742" sldId="2147483680"/>
              <ac:spMk id="5" creationId="{24FCA808-4354-6C48-A695-3CFAF3053972}"/>
            </ac:spMkLst>
          </pc:spChg>
          <pc:spChg chg="mod">
            <ac:chgData name="Doris Krause" userId="bfcc877bc763d792" providerId="LiveId" clId="{EC44653C-401B-435B-B3CF-2D323487ADC1}" dt="2024-06-06T15:00:14.481" v="274" actId="20578"/>
            <ac:spMkLst>
              <pc:docMk/>
              <pc:sldMasterMk cId="37515599" sldId="2147483648"/>
              <pc:sldLayoutMk cId="4287785742" sldId="2147483680"/>
              <ac:spMk id="6" creationId="{45CB686E-8C2F-4563-19A4-A66F6B626163}"/>
            </ac:spMkLst>
          </pc:spChg>
          <pc:spChg chg="mod">
            <ac:chgData name="Doris Krause" userId="bfcc877bc763d792" providerId="LiveId" clId="{EC44653C-401B-435B-B3CF-2D323487ADC1}" dt="2024-06-06T15:00:14.481" v="274" actId="20578"/>
            <ac:spMkLst>
              <pc:docMk/>
              <pc:sldMasterMk cId="37515599" sldId="2147483648"/>
              <pc:sldLayoutMk cId="4287785742" sldId="2147483680"/>
              <ac:spMk id="7" creationId="{DE53D8CB-C8D5-7ACF-7383-8B37B4F6972E}"/>
            </ac:spMkLst>
          </pc:spChg>
        </pc:sldLayoutChg>
        <pc:sldLayoutChg chg="modSp mod ord">
          <pc:chgData name="Doris Krause" userId="bfcc877bc763d792" providerId="LiveId" clId="{EC44653C-401B-435B-B3CF-2D323487ADC1}" dt="2024-06-06T15:00:16.606" v="275" actId="20578"/>
          <pc:sldLayoutMkLst>
            <pc:docMk/>
            <pc:sldMasterMk cId="37515599" sldId="2147483648"/>
            <pc:sldLayoutMk cId="438020039" sldId="2147483681"/>
          </pc:sldLayoutMkLst>
          <pc:spChg chg="mod">
            <ac:chgData name="Doris Krause" userId="bfcc877bc763d792" providerId="LiveId" clId="{EC44653C-401B-435B-B3CF-2D323487ADC1}" dt="2024-06-06T15:00:14.481" v="274" actId="20578"/>
            <ac:spMkLst>
              <pc:docMk/>
              <pc:sldMasterMk cId="37515599" sldId="2147483648"/>
              <pc:sldLayoutMk cId="438020039" sldId="2147483681"/>
              <ac:spMk id="2" creationId="{BC5FAD37-AF02-6CA8-C9F5-A244E5FD0EC9}"/>
            </ac:spMkLst>
          </pc:spChg>
          <pc:spChg chg="mod">
            <ac:chgData name="Doris Krause" userId="bfcc877bc763d792" providerId="LiveId" clId="{EC44653C-401B-435B-B3CF-2D323487ADC1}" dt="2024-06-06T15:00:14.481" v="274" actId="20578"/>
            <ac:spMkLst>
              <pc:docMk/>
              <pc:sldMasterMk cId="37515599" sldId="2147483648"/>
              <pc:sldLayoutMk cId="438020039" sldId="2147483681"/>
              <ac:spMk id="3" creationId="{EC00FDC4-1224-C577-1F21-E734724A0865}"/>
            </ac:spMkLst>
          </pc:spChg>
          <pc:spChg chg="mod">
            <ac:chgData name="Doris Krause" userId="bfcc877bc763d792" providerId="LiveId" clId="{EC44653C-401B-435B-B3CF-2D323487ADC1}" dt="2024-06-06T15:00:14.481" v="274" actId="20578"/>
            <ac:spMkLst>
              <pc:docMk/>
              <pc:sldMasterMk cId="37515599" sldId="2147483648"/>
              <pc:sldLayoutMk cId="438020039" sldId="2147483681"/>
              <ac:spMk id="4" creationId="{396206F1-61FC-8697-DE79-C1F80B71B188}"/>
            </ac:spMkLst>
          </pc:spChg>
          <pc:spChg chg="mod">
            <ac:chgData name="Doris Krause" userId="bfcc877bc763d792" providerId="LiveId" clId="{EC44653C-401B-435B-B3CF-2D323487ADC1}" dt="2024-06-06T15:00:14.481" v="274" actId="20578"/>
            <ac:spMkLst>
              <pc:docMk/>
              <pc:sldMasterMk cId="37515599" sldId="2147483648"/>
              <pc:sldLayoutMk cId="438020039" sldId="2147483681"/>
              <ac:spMk id="5" creationId="{69092A9D-7B03-B712-A4E2-5AFB80CB2EB1}"/>
            </ac:spMkLst>
          </pc:spChg>
          <pc:spChg chg="mod">
            <ac:chgData name="Doris Krause" userId="bfcc877bc763d792" providerId="LiveId" clId="{EC44653C-401B-435B-B3CF-2D323487ADC1}" dt="2024-06-06T15:00:14.481" v="274" actId="20578"/>
            <ac:spMkLst>
              <pc:docMk/>
              <pc:sldMasterMk cId="37515599" sldId="2147483648"/>
              <pc:sldLayoutMk cId="438020039" sldId="2147483681"/>
              <ac:spMk id="6" creationId="{9427B53D-3BA9-5325-2F46-8E97EEA9A15B}"/>
            </ac:spMkLst>
          </pc:spChg>
          <pc:spChg chg="mod">
            <ac:chgData name="Doris Krause" userId="bfcc877bc763d792" providerId="LiveId" clId="{EC44653C-401B-435B-B3CF-2D323487ADC1}" dt="2024-06-06T15:00:14.481" v="274" actId="20578"/>
            <ac:spMkLst>
              <pc:docMk/>
              <pc:sldMasterMk cId="37515599" sldId="2147483648"/>
              <pc:sldLayoutMk cId="438020039" sldId="2147483681"/>
              <ac:spMk id="7" creationId="{6ABBBA21-8EDB-9593-6591-D67D536B63E8}"/>
            </ac:spMkLst>
          </pc:spChg>
        </pc:sldLayoutChg>
        <pc:sldLayoutChg chg="modSp mod ord">
          <pc:chgData name="Doris Krause" userId="bfcc877bc763d792" providerId="LiveId" clId="{EC44653C-401B-435B-B3CF-2D323487ADC1}" dt="2024-06-06T15:00:16.606" v="275" actId="20578"/>
          <pc:sldLayoutMkLst>
            <pc:docMk/>
            <pc:sldMasterMk cId="37515599" sldId="2147483648"/>
            <pc:sldLayoutMk cId="4194555393" sldId="2147483682"/>
          </pc:sldLayoutMkLst>
          <pc:spChg chg="mod">
            <ac:chgData name="Doris Krause" userId="bfcc877bc763d792" providerId="LiveId" clId="{EC44653C-401B-435B-B3CF-2D323487ADC1}" dt="2024-06-06T15:00:14.481" v="274" actId="20578"/>
            <ac:spMkLst>
              <pc:docMk/>
              <pc:sldMasterMk cId="37515599" sldId="2147483648"/>
              <pc:sldLayoutMk cId="4194555393" sldId="2147483682"/>
              <ac:spMk id="2" creationId="{F1F4C763-F169-3E1F-1475-3EB71A18F808}"/>
            </ac:spMkLst>
          </pc:spChg>
          <pc:spChg chg="mod">
            <ac:chgData name="Doris Krause" userId="bfcc877bc763d792" providerId="LiveId" clId="{EC44653C-401B-435B-B3CF-2D323487ADC1}" dt="2024-06-06T15:00:14.481" v="274" actId="20578"/>
            <ac:spMkLst>
              <pc:docMk/>
              <pc:sldMasterMk cId="37515599" sldId="2147483648"/>
              <pc:sldLayoutMk cId="4194555393" sldId="2147483682"/>
              <ac:spMk id="3" creationId="{D29735DE-FB6E-6B14-A5E6-E7BC56DF6C61}"/>
            </ac:spMkLst>
          </pc:spChg>
          <pc:spChg chg="mod">
            <ac:chgData name="Doris Krause" userId="bfcc877bc763d792" providerId="LiveId" clId="{EC44653C-401B-435B-B3CF-2D323487ADC1}" dt="2024-06-06T15:00:14.481" v="274" actId="20578"/>
            <ac:spMkLst>
              <pc:docMk/>
              <pc:sldMasterMk cId="37515599" sldId="2147483648"/>
              <pc:sldLayoutMk cId="4194555393" sldId="2147483682"/>
              <ac:spMk id="4" creationId="{BB85D770-EC1C-A850-1A42-A444513303E5}"/>
            </ac:spMkLst>
          </pc:spChg>
          <pc:spChg chg="mod">
            <ac:chgData name="Doris Krause" userId="bfcc877bc763d792" providerId="LiveId" clId="{EC44653C-401B-435B-B3CF-2D323487ADC1}" dt="2024-06-06T15:00:14.481" v="274" actId="20578"/>
            <ac:spMkLst>
              <pc:docMk/>
              <pc:sldMasterMk cId="37515599" sldId="2147483648"/>
              <pc:sldLayoutMk cId="4194555393" sldId="2147483682"/>
              <ac:spMk id="5" creationId="{69874832-0ACD-A0AC-9539-F47D87BC742F}"/>
            </ac:spMkLst>
          </pc:spChg>
          <pc:spChg chg="mod">
            <ac:chgData name="Doris Krause" userId="bfcc877bc763d792" providerId="LiveId" clId="{EC44653C-401B-435B-B3CF-2D323487ADC1}" dt="2024-06-06T15:00:14.481" v="274" actId="20578"/>
            <ac:spMkLst>
              <pc:docMk/>
              <pc:sldMasterMk cId="37515599" sldId="2147483648"/>
              <pc:sldLayoutMk cId="4194555393" sldId="2147483682"/>
              <ac:spMk id="6" creationId="{A6A0253E-BAD4-BC0C-7430-B1724A5EA8C3}"/>
            </ac:spMkLst>
          </pc:spChg>
        </pc:sldLayoutChg>
        <pc:sldLayoutChg chg="modSp mod ord">
          <pc:chgData name="Doris Krause" userId="bfcc877bc763d792" providerId="LiveId" clId="{EC44653C-401B-435B-B3CF-2D323487ADC1}" dt="2024-06-06T15:00:16.606" v="275" actId="20578"/>
          <pc:sldLayoutMkLst>
            <pc:docMk/>
            <pc:sldMasterMk cId="37515599" sldId="2147483648"/>
            <pc:sldLayoutMk cId="2682853168" sldId="2147483683"/>
          </pc:sldLayoutMkLst>
          <pc:spChg chg="mod">
            <ac:chgData name="Doris Krause" userId="bfcc877bc763d792" providerId="LiveId" clId="{EC44653C-401B-435B-B3CF-2D323487ADC1}" dt="2024-06-06T15:00:14.481" v="274" actId="20578"/>
            <ac:spMkLst>
              <pc:docMk/>
              <pc:sldMasterMk cId="37515599" sldId="2147483648"/>
              <pc:sldLayoutMk cId="2682853168" sldId="2147483683"/>
              <ac:spMk id="2" creationId="{FFAE1394-DBF4-E7B5-1B57-6D23CA8CCBD7}"/>
            </ac:spMkLst>
          </pc:spChg>
          <pc:spChg chg="mod">
            <ac:chgData name="Doris Krause" userId="bfcc877bc763d792" providerId="LiveId" clId="{EC44653C-401B-435B-B3CF-2D323487ADC1}" dt="2024-06-06T15:00:14.481" v="274" actId="20578"/>
            <ac:spMkLst>
              <pc:docMk/>
              <pc:sldMasterMk cId="37515599" sldId="2147483648"/>
              <pc:sldLayoutMk cId="2682853168" sldId="2147483683"/>
              <ac:spMk id="3" creationId="{23A1BC0B-CA7F-17D3-D6E4-37FFD059CE59}"/>
            </ac:spMkLst>
          </pc:spChg>
          <pc:spChg chg="mod">
            <ac:chgData name="Doris Krause" userId="bfcc877bc763d792" providerId="LiveId" clId="{EC44653C-401B-435B-B3CF-2D323487ADC1}" dt="2024-06-06T15:00:14.481" v="274" actId="20578"/>
            <ac:spMkLst>
              <pc:docMk/>
              <pc:sldMasterMk cId="37515599" sldId="2147483648"/>
              <pc:sldLayoutMk cId="2682853168" sldId="2147483683"/>
              <ac:spMk id="4" creationId="{8BCCCA19-2438-8C46-21CB-A8C35AF73334}"/>
            </ac:spMkLst>
          </pc:spChg>
          <pc:spChg chg="mod">
            <ac:chgData name="Doris Krause" userId="bfcc877bc763d792" providerId="LiveId" clId="{EC44653C-401B-435B-B3CF-2D323487ADC1}" dt="2024-06-06T15:00:14.481" v="274" actId="20578"/>
            <ac:spMkLst>
              <pc:docMk/>
              <pc:sldMasterMk cId="37515599" sldId="2147483648"/>
              <pc:sldLayoutMk cId="2682853168" sldId="2147483683"/>
              <ac:spMk id="5" creationId="{972F28E2-38C3-9A2C-71EA-F9F7EA22637A}"/>
            </ac:spMkLst>
          </pc:spChg>
          <pc:spChg chg="mod">
            <ac:chgData name="Doris Krause" userId="bfcc877bc763d792" providerId="LiveId" clId="{EC44653C-401B-435B-B3CF-2D323487ADC1}" dt="2024-06-06T15:00:14.481" v="274" actId="20578"/>
            <ac:spMkLst>
              <pc:docMk/>
              <pc:sldMasterMk cId="37515599" sldId="2147483648"/>
              <pc:sldLayoutMk cId="2682853168" sldId="2147483683"/>
              <ac:spMk id="6" creationId="{E7B99D73-4567-FB17-E8DB-93D57910C3BC}"/>
            </ac:spMkLst>
          </pc:spChg>
        </pc:sldLayoutChg>
        <pc:sldLayoutChg chg="new mod ord replId">
          <pc:chgData name="Doris Krause" userId="bfcc877bc763d792" providerId="LiveId" clId="{EC44653C-401B-435B-B3CF-2D323487ADC1}" dt="2024-06-06T15:00:16.606" v="275" actId="20578"/>
          <pc:sldLayoutMkLst>
            <pc:docMk/>
            <pc:sldMasterMk cId="1644105096" sldId="2147483672"/>
            <pc:sldLayoutMk cId="2478482803" sldId="2147483684"/>
          </pc:sldLayoutMkLst>
        </pc:sldLayoutChg>
      </pc:sldMasterChg>
      <pc:sldMasterChg chg="delSp new del mod addSldLayout sldLayoutOrd">
        <pc:chgData name="Doris Krause" userId="bfcc877bc763d792" providerId="LiveId" clId="{EC44653C-401B-435B-B3CF-2D323487ADC1}" dt="2024-06-06T15:02:37.131" v="314" actId="2696"/>
        <pc:sldMasterMkLst>
          <pc:docMk/>
          <pc:sldMasterMk cId="2533378058" sldId="2147483660"/>
        </pc:sldMasterMkLst>
        <pc:spChg chg="del">
          <ac:chgData name="Doris Krause" userId="bfcc877bc763d792" providerId="LiveId" clId="{EC44653C-401B-435B-B3CF-2D323487ADC1}" dt="2024-06-06T15:02:30.350" v="313" actId="478"/>
          <ac:spMkLst>
            <pc:docMk/>
            <pc:sldMasterMk cId="2533378058" sldId="2147483660"/>
            <ac:spMk id="2" creationId="{BFC797E4-9A32-C68B-2F5D-EDA1D6C2223B}"/>
          </ac:spMkLst>
        </pc:spChg>
        <pc:spChg chg="del">
          <ac:chgData name="Doris Krause" userId="bfcc877bc763d792" providerId="LiveId" clId="{EC44653C-401B-435B-B3CF-2D323487ADC1}" dt="2024-06-06T15:02:30.350" v="313" actId="478"/>
          <ac:spMkLst>
            <pc:docMk/>
            <pc:sldMasterMk cId="2533378058" sldId="2147483660"/>
            <ac:spMk id="3" creationId="{86AAC576-CF84-7DE3-578F-8CA2E4FEC87C}"/>
          </ac:spMkLst>
        </pc:spChg>
        <pc:spChg chg="del">
          <ac:chgData name="Doris Krause" userId="bfcc877bc763d792" providerId="LiveId" clId="{EC44653C-401B-435B-B3CF-2D323487ADC1}" dt="2024-06-06T15:02:30.350" v="313" actId="478"/>
          <ac:spMkLst>
            <pc:docMk/>
            <pc:sldMasterMk cId="2533378058" sldId="2147483660"/>
            <ac:spMk id="4" creationId="{5018AF04-4529-1864-D401-333786DAC294}"/>
          </ac:spMkLst>
        </pc:spChg>
        <pc:spChg chg="del">
          <ac:chgData name="Doris Krause" userId="bfcc877bc763d792" providerId="LiveId" clId="{EC44653C-401B-435B-B3CF-2D323487ADC1}" dt="2024-06-06T15:02:30.350" v="313" actId="478"/>
          <ac:spMkLst>
            <pc:docMk/>
            <pc:sldMasterMk cId="2533378058" sldId="2147483660"/>
            <ac:spMk id="5" creationId="{266F9510-6085-1E20-3FC1-68196765C7E1}"/>
          </ac:spMkLst>
        </pc:spChg>
        <pc:spChg chg="del">
          <ac:chgData name="Doris Krause" userId="bfcc877bc763d792" providerId="LiveId" clId="{EC44653C-401B-435B-B3CF-2D323487ADC1}" dt="2024-06-06T15:02:30.350" v="313" actId="478"/>
          <ac:spMkLst>
            <pc:docMk/>
            <pc:sldMasterMk cId="2533378058" sldId="2147483660"/>
            <ac:spMk id="6" creationId="{44FC715C-898D-8FF5-07D7-B1F0EF6CB225}"/>
          </ac:spMkLst>
        </pc:spChg>
        <pc:sldLayoutChg chg="new replId">
          <pc:chgData name="Doris Krause" userId="bfcc877bc763d792" providerId="LiveId" clId="{EC44653C-401B-435B-B3CF-2D323487ADC1}" dt="2024-06-06T14:52:14.908" v="178" actId="6938"/>
          <pc:sldLayoutMkLst>
            <pc:docMk/>
            <pc:sldMasterMk cId="37515599" sldId="2147483648"/>
            <pc:sldLayoutMk cId="4140884393" sldId="2147483661"/>
          </pc:sldLayoutMkLst>
        </pc:sldLayoutChg>
        <pc:sldLayoutChg chg="new replId">
          <pc:chgData name="Doris Krause" userId="bfcc877bc763d792" providerId="LiveId" clId="{EC44653C-401B-435B-B3CF-2D323487ADC1}" dt="2024-06-06T14:52:14.908" v="178" actId="6938"/>
          <pc:sldLayoutMkLst>
            <pc:docMk/>
            <pc:sldMasterMk cId="37515599" sldId="2147483648"/>
            <pc:sldLayoutMk cId="2731846067" sldId="2147483662"/>
          </pc:sldLayoutMkLst>
        </pc:sldLayoutChg>
        <pc:sldLayoutChg chg="new replId">
          <pc:chgData name="Doris Krause" userId="bfcc877bc763d792" providerId="LiveId" clId="{EC44653C-401B-435B-B3CF-2D323487ADC1}" dt="2024-06-06T14:52:14.908" v="178" actId="6938"/>
          <pc:sldLayoutMkLst>
            <pc:docMk/>
            <pc:sldMasterMk cId="37515599" sldId="2147483648"/>
            <pc:sldLayoutMk cId="1275714268" sldId="2147483663"/>
          </pc:sldLayoutMkLst>
        </pc:sldLayoutChg>
        <pc:sldLayoutChg chg="new replId">
          <pc:chgData name="Doris Krause" userId="bfcc877bc763d792" providerId="LiveId" clId="{EC44653C-401B-435B-B3CF-2D323487ADC1}" dt="2024-06-06T14:52:14.908" v="178" actId="6938"/>
          <pc:sldLayoutMkLst>
            <pc:docMk/>
            <pc:sldMasterMk cId="37515599" sldId="2147483648"/>
            <pc:sldLayoutMk cId="983595466" sldId="2147483664"/>
          </pc:sldLayoutMkLst>
        </pc:sldLayoutChg>
        <pc:sldLayoutChg chg="new replId">
          <pc:chgData name="Doris Krause" userId="bfcc877bc763d792" providerId="LiveId" clId="{EC44653C-401B-435B-B3CF-2D323487ADC1}" dt="2024-06-06T14:52:14.908" v="178" actId="6938"/>
          <pc:sldLayoutMkLst>
            <pc:docMk/>
            <pc:sldMasterMk cId="37515599" sldId="2147483648"/>
            <pc:sldLayoutMk cId="3905301694" sldId="2147483665"/>
          </pc:sldLayoutMkLst>
        </pc:sldLayoutChg>
        <pc:sldLayoutChg chg="new replId">
          <pc:chgData name="Doris Krause" userId="bfcc877bc763d792" providerId="LiveId" clId="{EC44653C-401B-435B-B3CF-2D323487ADC1}" dt="2024-06-06T14:52:14.908" v="178" actId="6938"/>
          <pc:sldLayoutMkLst>
            <pc:docMk/>
            <pc:sldMasterMk cId="37515599" sldId="2147483648"/>
            <pc:sldLayoutMk cId="3951591016" sldId="2147483666"/>
          </pc:sldLayoutMkLst>
        </pc:sldLayoutChg>
        <pc:sldLayoutChg chg="new replId">
          <pc:chgData name="Doris Krause" userId="bfcc877bc763d792" providerId="LiveId" clId="{EC44653C-401B-435B-B3CF-2D323487ADC1}" dt="2024-06-06T14:52:14.908" v="178" actId="6938"/>
          <pc:sldLayoutMkLst>
            <pc:docMk/>
            <pc:sldMasterMk cId="37515599" sldId="2147483648"/>
            <pc:sldLayoutMk cId="434469500" sldId="2147483667"/>
          </pc:sldLayoutMkLst>
        </pc:sldLayoutChg>
        <pc:sldLayoutChg chg="new replId">
          <pc:chgData name="Doris Krause" userId="bfcc877bc763d792" providerId="LiveId" clId="{EC44653C-401B-435B-B3CF-2D323487ADC1}" dt="2024-06-06T14:52:14.908" v="178" actId="6938"/>
          <pc:sldLayoutMkLst>
            <pc:docMk/>
            <pc:sldMasterMk cId="37515599" sldId="2147483648"/>
            <pc:sldLayoutMk cId="1847445396" sldId="2147483668"/>
          </pc:sldLayoutMkLst>
        </pc:sldLayoutChg>
        <pc:sldLayoutChg chg="new replId">
          <pc:chgData name="Doris Krause" userId="bfcc877bc763d792" providerId="LiveId" clId="{EC44653C-401B-435B-B3CF-2D323487ADC1}" dt="2024-06-06T14:52:14.908" v="178" actId="6938"/>
          <pc:sldLayoutMkLst>
            <pc:docMk/>
            <pc:sldMasterMk cId="37515599" sldId="2147483648"/>
            <pc:sldLayoutMk cId="1576228893" sldId="2147483669"/>
          </pc:sldLayoutMkLst>
        </pc:sldLayoutChg>
        <pc:sldLayoutChg chg="new replId">
          <pc:chgData name="Doris Krause" userId="bfcc877bc763d792" providerId="LiveId" clId="{EC44653C-401B-435B-B3CF-2D323487ADC1}" dt="2024-06-06T14:52:14.908" v="178" actId="6938"/>
          <pc:sldLayoutMkLst>
            <pc:docMk/>
            <pc:sldMasterMk cId="37515599" sldId="2147483648"/>
            <pc:sldLayoutMk cId="474260671" sldId="2147483670"/>
          </pc:sldLayoutMkLst>
        </pc:sldLayoutChg>
        <pc:sldLayoutChg chg="new replId">
          <pc:chgData name="Doris Krause" userId="bfcc877bc763d792" providerId="LiveId" clId="{EC44653C-401B-435B-B3CF-2D323487ADC1}" dt="2024-06-06T14:52:14.908" v="178" actId="6938"/>
          <pc:sldLayoutMkLst>
            <pc:docMk/>
            <pc:sldMasterMk cId="37515599" sldId="2147483648"/>
            <pc:sldLayoutMk cId="2580002197" sldId="2147483671"/>
          </pc:sldLayoutMkLst>
        </pc:sldLayoutChg>
      </pc:sldMasterChg>
      <pc:sldMasterChg chg="addSp delSp modSp new mod addSldLayout delSldLayout modSldLayout sldLayoutOrd">
        <pc:chgData name="Doris Krause" userId="bfcc877bc763d792" providerId="LiveId" clId="{EC44653C-401B-435B-B3CF-2D323487ADC1}" dt="2024-06-06T15:57:06.331" v="1673" actId="47"/>
        <pc:sldMasterMkLst>
          <pc:docMk/>
          <pc:sldMasterMk cId="1644105096" sldId="2147483672"/>
        </pc:sldMasterMkLst>
        <pc:spChg chg="del">
          <ac:chgData name="Doris Krause" userId="bfcc877bc763d792" providerId="LiveId" clId="{EC44653C-401B-435B-B3CF-2D323487ADC1}" dt="2024-06-06T15:01:29.298" v="295" actId="478"/>
          <ac:spMkLst>
            <pc:docMk/>
            <pc:sldMasterMk cId="1644105096" sldId="2147483672"/>
            <ac:spMk id="2" creationId="{6F4B6D05-BA94-6E27-120B-E545AA55F854}"/>
          </ac:spMkLst>
        </pc:spChg>
        <pc:spChg chg="del">
          <ac:chgData name="Doris Krause" userId="bfcc877bc763d792" providerId="LiveId" clId="{EC44653C-401B-435B-B3CF-2D323487ADC1}" dt="2024-06-06T15:01:29.298" v="295" actId="478"/>
          <ac:spMkLst>
            <pc:docMk/>
            <pc:sldMasterMk cId="1644105096" sldId="2147483672"/>
            <ac:spMk id="3" creationId="{5602224E-2457-B47B-372A-6796A3782021}"/>
          </ac:spMkLst>
        </pc:spChg>
        <pc:spChg chg="del">
          <ac:chgData name="Doris Krause" userId="bfcc877bc763d792" providerId="LiveId" clId="{EC44653C-401B-435B-B3CF-2D323487ADC1}" dt="2024-06-06T15:01:26.142" v="294" actId="478"/>
          <ac:spMkLst>
            <pc:docMk/>
            <pc:sldMasterMk cId="1644105096" sldId="2147483672"/>
            <ac:spMk id="4" creationId="{27A99C4C-9326-3373-B8B6-A76AE3F3BCFA}"/>
          </ac:spMkLst>
        </pc:spChg>
        <pc:spChg chg="del">
          <ac:chgData name="Doris Krause" userId="bfcc877bc763d792" providerId="LiveId" clId="{EC44653C-401B-435B-B3CF-2D323487ADC1}" dt="2024-06-06T15:01:29.298" v="295" actId="478"/>
          <ac:spMkLst>
            <pc:docMk/>
            <pc:sldMasterMk cId="1644105096" sldId="2147483672"/>
            <ac:spMk id="5" creationId="{1D71B617-E8F0-8729-000B-A716C0CA3CBB}"/>
          </ac:spMkLst>
        </pc:spChg>
        <pc:spChg chg="del">
          <ac:chgData name="Doris Krause" userId="bfcc877bc763d792" providerId="LiveId" clId="{EC44653C-401B-435B-B3CF-2D323487ADC1}" dt="2024-06-06T15:01:29.298" v="295" actId="478"/>
          <ac:spMkLst>
            <pc:docMk/>
            <pc:sldMasterMk cId="1644105096" sldId="2147483672"/>
            <ac:spMk id="6" creationId="{33BF475D-367D-3AD6-6719-9F22E0AF4263}"/>
          </ac:spMkLst>
        </pc:spChg>
        <pc:spChg chg="add del mod">
          <ac:chgData name="Doris Krause" userId="bfcc877bc763d792" providerId="LiveId" clId="{EC44653C-401B-435B-B3CF-2D323487ADC1}" dt="2024-06-06T15:02:56.680" v="316" actId="478"/>
          <ac:spMkLst>
            <pc:docMk/>
            <pc:sldMasterMk cId="1644105096" sldId="2147483672"/>
            <ac:spMk id="7" creationId="{10C26007-02A8-C3FB-0FD1-75AD0D335B1E}"/>
          </ac:spMkLst>
        </pc:spChg>
        <pc:spChg chg="add mod">
          <ac:chgData name="Doris Krause" userId="bfcc877bc763d792" providerId="LiveId" clId="{EC44653C-401B-435B-B3CF-2D323487ADC1}" dt="2024-06-06T15:01:30.218" v="296"/>
          <ac:spMkLst>
            <pc:docMk/>
            <pc:sldMasterMk cId="1644105096" sldId="2147483672"/>
            <ac:spMk id="8" creationId="{3A9DB5AD-750E-1CEB-74D0-F4486E4515CA}"/>
          </ac:spMkLst>
        </pc:spChg>
        <pc:spChg chg="add del mod">
          <ac:chgData name="Doris Krause" userId="bfcc877bc763d792" providerId="LiveId" clId="{EC44653C-401B-435B-B3CF-2D323487ADC1}" dt="2024-06-06T15:03:00.116" v="320" actId="478"/>
          <ac:spMkLst>
            <pc:docMk/>
            <pc:sldMasterMk cId="1644105096" sldId="2147483672"/>
            <ac:spMk id="9" creationId="{073074C6-8E15-F963-3CBF-DC716F6005B0}"/>
          </ac:spMkLst>
        </pc:spChg>
        <pc:spChg chg="add del mod">
          <ac:chgData name="Doris Krause" userId="bfcc877bc763d792" providerId="LiveId" clId="{EC44653C-401B-435B-B3CF-2D323487ADC1}" dt="2024-06-06T15:03:00.116" v="320" actId="478"/>
          <ac:spMkLst>
            <pc:docMk/>
            <pc:sldMasterMk cId="1644105096" sldId="2147483672"/>
            <ac:spMk id="10" creationId="{C36572D2-1FA2-7F19-36BE-5A3DD2B72C1C}"/>
          </ac:spMkLst>
        </pc:spChg>
        <pc:sldLayoutChg chg="new replId">
          <pc:chgData name="Doris Krause" userId="bfcc877bc763d792" providerId="LiveId" clId="{EC44653C-401B-435B-B3CF-2D323487ADC1}" dt="2024-06-06T14:59:15.741" v="270" actId="6938"/>
          <pc:sldLayoutMkLst>
            <pc:docMk/>
            <pc:sldMasterMk cId="37515599" sldId="2147483648"/>
            <pc:sldLayoutMk cId="4172446400" sldId="2147483673"/>
          </pc:sldLayoutMkLst>
        </pc:sldLayoutChg>
        <pc:sldLayoutChg chg="new replId">
          <pc:chgData name="Doris Krause" userId="bfcc877bc763d792" providerId="LiveId" clId="{EC44653C-401B-435B-B3CF-2D323487ADC1}" dt="2024-06-06T14:59:15.741" v="270" actId="6938"/>
          <pc:sldLayoutMkLst>
            <pc:docMk/>
            <pc:sldMasterMk cId="37515599" sldId="2147483648"/>
            <pc:sldLayoutMk cId="3078844335" sldId="2147483674"/>
          </pc:sldLayoutMkLst>
        </pc:sldLayoutChg>
        <pc:sldLayoutChg chg="new replId">
          <pc:chgData name="Doris Krause" userId="bfcc877bc763d792" providerId="LiveId" clId="{EC44653C-401B-435B-B3CF-2D323487ADC1}" dt="2024-06-06T14:59:15.741" v="270" actId="6938"/>
          <pc:sldLayoutMkLst>
            <pc:docMk/>
            <pc:sldMasterMk cId="37515599" sldId="2147483648"/>
            <pc:sldLayoutMk cId="1742108416" sldId="2147483675"/>
          </pc:sldLayoutMkLst>
        </pc:sldLayoutChg>
        <pc:sldLayoutChg chg="new replId">
          <pc:chgData name="Doris Krause" userId="bfcc877bc763d792" providerId="LiveId" clId="{EC44653C-401B-435B-B3CF-2D323487ADC1}" dt="2024-06-06T14:59:15.741" v="270" actId="6938"/>
          <pc:sldLayoutMkLst>
            <pc:docMk/>
            <pc:sldMasterMk cId="37515599" sldId="2147483648"/>
            <pc:sldLayoutMk cId="2044345670" sldId="2147483676"/>
          </pc:sldLayoutMkLst>
        </pc:sldLayoutChg>
        <pc:sldLayoutChg chg="new replId">
          <pc:chgData name="Doris Krause" userId="bfcc877bc763d792" providerId="LiveId" clId="{EC44653C-401B-435B-B3CF-2D323487ADC1}" dt="2024-06-06T14:59:15.741" v="270" actId="6938"/>
          <pc:sldLayoutMkLst>
            <pc:docMk/>
            <pc:sldMasterMk cId="37515599" sldId="2147483648"/>
            <pc:sldLayoutMk cId="1886448484" sldId="2147483677"/>
          </pc:sldLayoutMkLst>
        </pc:sldLayoutChg>
        <pc:sldLayoutChg chg="new replId">
          <pc:chgData name="Doris Krause" userId="bfcc877bc763d792" providerId="LiveId" clId="{EC44653C-401B-435B-B3CF-2D323487ADC1}" dt="2024-06-06T14:59:15.741" v="270" actId="6938"/>
          <pc:sldLayoutMkLst>
            <pc:docMk/>
            <pc:sldMasterMk cId="37515599" sldId="2147483648"/>
            <pc:sldLayoutMk cId="4079405931" sldId="2147483678"/>
          </pc:sldLayoutMkLst>
        </pc:sldLayoutChg>
        <pc:sldLayoutChg chg="new replId">
          <pc:chgData name="Doris Krause" userId="bfcc877bc763d792" providerId="LiveId" clId="{EC44653C-401B-435B-B3CF-2D323487ADC1}" dt="2024-06-06T14:59:15.741" v="270" actId="6938"/>
          <pc:sldLayoutMkLst>
            <pc:docMk/>
            <pc:sldMasterMk cId="37515599" sldId="2147483648"/>
            <pc:sldLayoutMk cId="751685492" sldId="2147483679"/>
          </pc:sldLayoutMkLst>
        </pc:sldLayoutChg>
        <pc:sldLayoutChg chg="new replId">
          <pc:chgData name="Doris Krause" userId="bfcc877bc763d792" providerId="LiveId" clId="{EC44653C-401B-435B-B3CF-2D323487ADC1}" dt="2024-06-06T14:59:15.741" v="270" actId="6938"/>
          <pc:sldLayoutMkLst>
            <pc:docMk/>
            <pc:sldMasterMk cId="37515599" sldId="2147483648"/>
            <pc:sldLayoutMk cId="4287785742" sldId="2147483680"/>
          </pc:sldLayoutMkLst>
        </pc:sldLayoutChg>
        <pc:sldLayoutChg chg="new replId">
          <pc:chgData name="Doris Krause" userId="bfcc877bc763d792" providerId="LiveId" clId="{EC44653C-401B-435B-B3CF-2D323487ADC1}" dt="2024-06-06T14:59:15.741" v="270" actId="6938"/>
          <pc:sldLayoutMkLst>
            <pc:docMk/>
            <pc:sldMasterMk cId="37515599" sldId="2147483648"/>
            <pc:sldLayoutMk cId="438020039" sldId="2147483681"/>
          </pc:sldLayoutMkLst>
        </pc:sldLayoutChg>
        <pc:sldLayoutChg chg="new replId">
          <pc:chgData name="Doris Krause" userId="bfcc877bc763d792" providerId="LiveId" clId="{EC44653C-401B-435B-B3CF-2D323487ADC1}" dt="2024-06-06T14:59:15.741" v="270" actId="6938"/>
          <pc:sldLayoutMkLst>
            <pc:docMk/>
            <pc:sldMasterMk cId="37515599" sldId="2147483648"/>
            <pc:sldLayoutMk cId="4194555393" sldId="2147483682"/>
          </pc:sldLayoutMkLst>
        </pc:sldLayoutChg>
        <pc:sldLayoutChg chg="new replId">
          <pc:chgData name="Doris Krause" userId="bfcc877bc763d792" providerId="LiveId" clId="{EC44653C-401B-435B-B3CF-2D323487ADC1}" dt="2024-06-06T14:59:15.741" v="270" actId="6938"/>
          <pc:sldLayoutMkLst>
            <pc:docMk/>
            <pc:sldMasterMk cId="37515599" sldId="2147483648"/>
            <pc:sldLayoutMk cId="2682853168" sldId="2147483683"/>
          </pc:sldLayoutMkLst>
        </pc:sldLayoutChg>
        <pc:sldLayoutChg chg="del">
          <pc:chgData name="Doris Krause" userId="bfcc877bc763d792" providerId="LiveId" clId="{EC44653C-401B-435B-B3CF-2D323487ADC1}" dt="2024-06-06T15:03:15.309" v="334" actId="2696"/>
          <pc:sldLayoutMkLst>
            <pc:docMk/>
            <pc:sldMasterMk cId="1644105096" sldId="2147483672"/>
            <pc:sldLayoutMk cId="2478482803" sldId="2147483684"/>
          </pc:sldLayoutMkLst>
        </pc:sldLayoutChg>
        <pc:sldLayoutChg chg="addSp delSp modSp del mod">
          <pc:chgData name="Doris Krause" userId="bfcc877bc763d792" providerId="LiveId" clId="{EC44653C-401B-435B-B3CF-2D323487ADC1}" dt="2024-06-06T15:57:06.331" v="1673" actId="47"/>
          <pc:sldLayoutMkLst>
            <pc:docMk/>
            <pc:sldMasterMk cId="1644105096" sldId="2147483672"/>
            <pc:sldLayoutMk cId="439438925" sldId="2147483685"/>
          </pc:sldLayoutMkLst>
          <pc:spChg chg="add del mod">
            <ac:chgData name="Doris Krause" userId="bfcc877bc763d792" providerId="LiveId" clId="{EC44653C-401B-435B-B3CF-2D323487ADC1}" dt="2024-06-06T15:01:37.881" v="310" actId="478"/>
            <ac:spMkLst>
              <pc:docMk/>
              <pc:sldMasterMk cId="1644105096" sldId="2147483672"/>
              <pc:sldLayoutMk cId="439438925" sldId="2147483685"/>
              <ac:spMk id="2" creationId="{7C5F2B51-7745-01E9-9ED0-34343441934D}"/>
            </ac:spMkLst>
          </pc:spChg>
          <pc:spChg chg="add del mod">
            <ac:chgData name="Doris Krause" userId="bfcc877bc763d792" providerId="LiveId" clId="{EC44653C-401B-435B-B3CF-2D323487ADC1}" dt="2024-06-06T15:01:37.881" v="310" actId="478"/>
            <ac:spMkLst>
              <pc:docMk/>
              <pc:sldMasterMk cId="1644105096" sldId="2147483672"/>
              <pc:sldLayoutMk cId="439438925" sldId="2147483685"/>
              <ac:spMk id="3" creationId="{789423BB-3FFA-1992-6603-3C010485432E}"/>
            </ac:spMkLst>
          </pc:spChg>
          <pc:spChg chg="add del mod">
            <ac:chgData name="Doris Krause" userId="bfcc877bc763d792" providerId="LiveId" clId="{EC44653C-401B-435B-B3CF-2D323487ADC1}" dt="2024-06-06T15:01:37.881" v="310" actId="478"/>
            <ac:spMkLst>
              <pc:docMk/>
              <pc:sldMasterMk cId="1644105096" sldId="2147483672"/>
              <pc:sldLayoutMk cId="439438925" sldId="2147483685"/>
              <ac:spMk id="4" creationId="{282C4899-08E7-51BA-44DA-97C111637202}"/>
            </ac:spMkLst>
          </pc:spChg>
          <pc:spChg chg="add del mod">
            <ac:chgData name="Doris Krause" userId="bfcc877bc763d792" providerId="LiveId" clId="{EC44653C-401B-435B-B3CF-2D323487ADC1}" dt="2024-06-06T15:01:37.881" v="310" actId="478"/>
            <ac:spMkLst>
              <pc:docMk/>
              <pc:sldMasterMk cId="1644105096" sldId="2147483672"/>
              <pc:sldLayoutMk cId="439438925" sldId="2147483685"/>
              <ac:spMk id="5" creationId="{9390A044-7948-AC83-68D5-C33DA1E3123D}"/>
            </ac:spMkLst>
          </pc:spChg>
        </pc:sldLayoutChg>
        <pc:sldLayoutChg chg="delSp mod">
          <pc:chgData name="Doris Krause" userId="bfcc877bc763d792" providerId="LiveId" clId="{EC44653C-401B-435B-B3CF-2D323487ADC1}" dt="2024-06-06T15:00:36.555" v="288" actId="478"/>
          <pc:sldLayoutMkLst>
            <pc:docMk/>
            <pc:sldMasterMk cId="1644105096" sldId="2147483672"/>
            <pc:sldLayoutMk cId="3625130531" sldId="2147483686"/>
          </pc:sldLayoutMkLst>
          <pc:spChg chg="del">
            <ac:chgData name="Doris Krause" userId="bfcc877bc763d792" providerId="LiveId" clId="{EC44653C-401B-435B-B3CF-2D323487ADC1}" dt="2024-06-06T15:00:36.555" v="288" actId="478"/>
            <ac:spMkLst>
              <pc:docMk/>
              <pc:sldMasterMk cId="1644105096" sldId="2147483672"/>
              <pc:sldLayoutMk cId="3625130531" sldId="2147483686"/>
              <ac:spMk id="2" creationId="{7A3AD295-B716-4F9F-AAE1-6D0ADB8FA02D}"/>
            </ac:spMkLst>
          </pc:spChg>
          <pc:spChg chg="del">
            <ac:chgData name="Doris Krause" userId="bfcc877bc763d792" providerId="LiveId" clId="{EC44653C-401B-435B-B3CF-2D323487ADC1}" dt="2024-06-06T15:00:36.555" v="288" actId="478"/>
            <ac:spMkLst>
              <pc:docMk/>
              <pc:sldMasterMk cId="1644105096" sldId="2147483672"/>
              <pc:sldLayoutMk cId="3625130531" sldId="2147483686"/>
              <ac:spMk id="3" creationId="{7A39CAF0-D1BE-4361-8E97-1C2FD256CD62}"/>
            </ac:spMkLst>
          </pc:spChg>
          <pc:spChg chg="del">
            <ac:chgData name="Doris Krause" userId="bfcc877bc763d792" providerId="LiveId" clId="{EC44653C-401B-435B-B3CF-2D323487ADC1}" dt="2024-06-06T15:00:36.555" v="288" actId="478"/>
            <ac:spMkLst>
              <pc:docMk/>
              <pc:sldMasterMk cId="1644105096" sldId="2147483672"/>
              <pc:sldLayoutMk cId="3625130531" sldId="2147483686"/>
              <ac:spMk id="4" creationId="{390E3036-17CC-4C93-B1EA-2FBC13897CD7}"/>
            </ac:spMkLst>
          </pc:spChg>
        </pc:sldLayoutChg>
        <pc:sldLayoutChg chg="addSp modSp mod ord">
          <pc:chgData name="Doris Krause" userId="bfcc877bc763d792" providerId="LiveId" clId="{EC44653C-401B-435B-B3CF-2D323487ADC1}" dt="2024-06-06T15:43:34.557" v="1274" actId="1076"/>
          <pc:sldLayoutMkLst>
            <pc:docMk/>
            <pc:sldMasterMk cId="1644105096" sldId="2147483672"/>
            <pc:sldLayoutMk cId="3578132757" sldId="2147483687"/>
          </pc:sldLayoutMkLst>
          <pc:spChg chg="mod">
            <ac:chgData name="Doris Krause" userId="bfcc877bc763d792" providerId="LiveId" clId="{EC44653C-401B-435B-B3CF-2D323487ADC1}" dt="2024-06-06T15:01:51.787" v="312" actId="255"/>
            <ac:spMkLst>
              <pc:docMk/>
              <pc:sldMasterMk cId="1644105096" sldId="2147483672"/>
              <pc:sldLayoutMk cId="3578132757" sldId="2147483687"/>
              <ac:spMk id="7" creationId="{6C6DBA4B-6BDD-931F-7CA0-FCE50B35B882}"/>
            </ac:spMkLst>
          </pc:spChg>
          <pc:spChg chg="mod">
            <ac:chgData name="Doris Krause" userId="bfcc877bc763d792" providerId="LiveId" clId="{EC44653C-401B-435B-B3CF-2D323487ADC1}" dt="2024-06-06T15:28:49.468" v="796" actId="14100"/>
            <ac:spMkLst>
              <pc:docMk/>
              <pc:sldMasterMk cId="1644105096" sldId="2147483672"/>
              <pc:sldLayoutMk cId="3578132757" sldId="2147483687"/>
              <ac:spMk id="8" creationId="{6B2DC47D-3A89-ECB9-4DD5-4C87B4D52088}"/>
            </ac:spMkLst>
          </pc:spChg>
          <pc:spChg chg="mod">
            <ac:chgData name="Doris Krause" userId="bfcc877bc763d792" providerId="LiveId" clId="{EC44653C-401B-435B-B3CF-2D323487ADC1}" dt="2024-06-06T15:28:56.831" v="798" actId="14100"/>
            <ac:spMkLst>
              <pc:docMk/>
              <pc:sldMasterMk cId="1644105096" sldId="2147483672"/>
              <pc:sldLayoutMk cId="3578132757" sldId="2147483687"/>
              <ac:spMk id="9" creationId="{65B2DF66-DDC3-A8A4-C645-70A38814CC53}"/>
            </ac:spMkLst>
          </pc:spChg>
          <pc:spChg chg="mod">
            <ac:chgData name="Doris Krause" userId="bfcc877bc763d792" providerId="LiveId" clId="{EC44653C-401B-435B-B3CF-2D323487ADC1}" dt="2024-06-06T15:43:34.557" v="1274" actId="1076"/>
            <ac:spMkLst>
              <pc:docMk/>
              <pc:sldMasterMk cId="1644105096" sldId="2147483672"/>
              <pc:sldLayoutMk cId="3578132757" sldId="2147483687"/>
              <ac:spMk id="11" creationId="{18115967-420C-4DB0-53B7-57DA00052B3A}"/>
            </ac:spMkLst>
          </pc:spChg>
          <pc:picChg chg="add mod">
            <ac:chgData name="Doris Krause" userId="bfcc877bc763d792" providerId="LiveId" clId="{EC44653C-401B-435B-B3CF-2D323487ADC1}" dt="2024-06-06T15:10:40.699" v="542" actId="1076"/>
            <ac:picMkLst>
              <pc:docMk/>
              <pc:sldMasterMk cId="1644105096" sldId="2147483672"/>
              <pc:sldLayoutMk cId="3578132757" sldId="2147483687"/>
              <ac:picMk id="2" creationId="{643D19E8-6F01-DFA2-9426-0314A5202647}"/>
            </ac:picMkLst>
          </pc:picChg>
        </pc:sldLayoutChg>
      </pc:sldMasterChg>
      <pc:sldMasterChg chg="new del mod addSldLayout delSldLayout">
        <pc:chgData name="Doris Krause" userId="bfcc877bc763d792" providerId="LiveId" clId="{EC44653C-401B-435B-B3CF-2D323487ADC1}" dt="2024-06-06T15:03:11.419" v="333" actId="2696"/>
        <pc:sldMasterMkLst>
          <pc:docMk/>
          <pc:sldMasterMk cId="1797759039" sldId="2147483688"/>
        </pc:sldMasterMkLst>
        <pc:sldLayoutChg chg="new del replId">
          <pc:chgData name="Doris Krause" userId="bfcc877bc763d792" providerId="LiveId" clId="{EC44653C-401B-435B-B3CF-2D323487ADC1}" dt="2024-06-06T15:03:11.356" v="322" actId="2696"/>
          <pc:sldLayoutMkLst>
            <pc:docMk/>
            <pc:sldMasterMk cId="1797759039" sldId="2147483688"/>
            <pc:sldLayoutMk cId="876366096" sldId="2147483689"/>
          </pc:sldLayoutMkLst>
        </pc:sldLayoutChg>
        <pc:sldLayoutChg chg="new del replId">
          <pc:chgData name="Doris Krause" userId="bfcc877bc763d792" providerId="LiveId" clId="{EC44653C-401B-435B-B3CF-2D323487ADC1}" dt="2024-06-06T15:03:11.356" v="323" actId="2696"/>
          <pc:sldLayoutMkLst>
            <pc:docMk/>
            <pc:sldMasterMk cId="1797759039" sldId="2147483688"/>
            <pc:sldLayoutMk cId="3791853803" sldId="2147483690"/>
          </pc:sldLayoutMkLst>
        </pc:sldLayoutChg>
        <pc:sldLayoutChg chg="new del replId">
          <pc:chgData name="Doris Krause" userId="bfcc877bc763d792" providerId="LiveId" clId="{EC44653C-401B-435B-B3CF-2D323487ADC1}" dt="2024-06-06T15:03:11.372" v="324" actId="2696"/>
          <pc:sldLayoutMkLst>
            <pc:docMk/>
            <pc:sldMasterMk cId="1797759039" sldId="2147483688"/>
            <pc:sldLayoutMk cId="2006167257" sldId="2147483691"/>
          </pc:sldLayoutMkLst>
        </pc:sldLayoutChg>
        <pc:sldLayoutChg chg="new del replId">
          <pc:chgData name="Doris Krause" userId="bfcc877bc763d792" providerId="LiveId" clId="{EC44653C-401B-435B-B3CF-2D323487ADC1}" dt="2024-06-06T15:03:11.372" v="325" actId="2696"/>
          <pc:sldLayoutMkLst>
            <pc:docMk/>
            <pc:sldMasterMk cId="1797759039" sldId="2147483688"/>
            <pc:sldLayoutMk cId="2121042993" sldId="2147483692"/>
          </pc:sldLayoutMkLst>
        </pc:sldLayoutChg>
        <pc:sldLayoutChg chg="new del replId">
          <pc:chgData name="Doris Krause" userId="bfcc877bc763d792" providerId="LiveId" clId="{EC44653C-401B-435B-B3CF-2D323487ADC1}" dt="2024-06-06T15:03:11.372" v="326" actId="2696"/>
          <pc:sldLayoutMkLst>
            <pc:docMk/>
            <pc:sldMasterMk cId="1797759039" sldId="2147483688"/>
            <pc:sldLayoutMk cId="2681707298" sldId="2147483693"/>
          </pc:sldLayoutMkLst>
        </pc:sldLayoutChg>
        <pc:sldLayoutChg chg="new del replId">
          <pc:chgData name="Doris Krause" userId="bfcc877bc763d792" providerId="LiveId" clId="{EC44653C-401B-435B-B3CF-2D323487ADC1}" dt="2024-06-06T15:03:11.387" v="327" actId="2696"/>
          <pc:sldLayoutMkLst>
            <pc:docMk/>
            <pc:sldMasterMk cId="1797759039" sldId="2147483688"/>
            <pc:sldLayoutMk cId="2465405835" sldId="2147483694"/>
          </pc:sldLayoutMkLst>
        </pc:sldLayoutChg>
        <pc:sldLayoutChg chg="new del replId">
          <pc:chgData name="Doris Krause" userId="bfcc877bc763d792" providerId="LiveId" clId="{EC44653C-401B-435B-B3CF-2D323487ADC1}" dt="2024-06-06T15:03:11.387" v="328" actId="2696"/>
          <pc:sldLayoutMkLst>
            <pc:docMk/>
            <pc:sldMasterMk cId="1797759039" sldId="2147483688"/>
            <pc:sldLayoutMk cId="1415400603" sldId="2147483695"/>
          </pc:sldLayoutMkLst>
        </pc:sldLayoutChg>
        <pc:sldLayoutChg chg="new del replId">
          <pc:chgData name="Doris Krause" userId="bfcc877bc763d792" providerId="LiveId" clId="{EC44653C-401B-435B-B3CF-2D323487ADC1}" dt="2024-06-06T15:03:11.403" v="329" actId="2696"/>
          <pc:sldLayoutMkLst>
            <pc:docMk/>
            <pc:sldMasterMk cId="1797759039" sldId="2147483688"/>
            <pc:sldLayoutMk cId="3331554242" sldId="2147483696"/>
          </pc:sldLayoutMkLst>
        </pc:sldLayoutChg>
        <pc:sldLayoutChg chg="new del replId">
          <pc:chgData name="Doris Krause" userId="bfcc877bc763d792" providerId="LiveId" clId="{EC44653C-401B-435B-B3CF-2D323487ADC1}" dt="2024-06-06T15:03:11.403" v="330" actId="2696"/>
          <pc:sldLayoutMkLst>
            <pc:docMk/>
            <pc:sldMasterMk cId="1797759039" sldId="2147483688"/>
            <pc:sldLayoutMk cId="416797885" sldId="2147483697"/>
          </pc:sldLayoutMkLst>
        </pc:sldLayoutChg>
        <pc:sldLayoutChg chg="new del replId">
          <pc:chgData name="Doris Krause" userId="bfcc877bc763d792" providerId="LiveId" clId="{EC44653C-401B-435B-B3CF-2D323487ADC1}" dt="2024-06-06T15:03:11.403" v="331" actId="2696"/>
          <pc:sldLayoutMkLst>
            <pc:docMk/>
            <pc:sldMasterMk cId="1797759039" sldId="2147483688"/>
            <pc:sldLayoutMk cId="1942607466" sldId="2147483698"/>
          </pc:sldLayoutMkLst>
        </pc:sldLayoutChg>
        <pc:sldLayoutChg chg="new del replId">
          <pc:chgData name="Doris Krause" userId="bfcc877bc763d792" providerId="LiveId" clId="{EC44653C-401B-435B-B3CF-2D323487ADC1}" dt="2024-06-06T15:03:11.419" v="332" actId="2696"/>
          <pc:sldLayoutMkLst>
            <pc:docMk/>
            <pc:sldMasterMk cId="1797759039" sldId="2147483688"/>
            <pc:sldLayoutMk cId="67237391" sldId="2147483699"/>
          </pc:sldLayoutMkLst>
        </pc:sldLayoutChg>
      </pc:sldMasterChg>
    </pc:docChg>
  </pc:docChgLst>
  <pc:docChgLst>
    <pc:chgData name="Gastbenutzer" providerId="Windows Live" clId="Web-{EDC2045B-CBBE-492D-AC33-8E79750B987C}"/>
    <pc:docChg chg="modSld">
      <pc:chgData name="Gastbenutzer" userId="" providerId="Windows Live" clId="Web-{EDC2045B-CBBE-492D-AC33-8E79750B987C}" dt="2024-06-13T06:43:27.268" v="102" actId="20577"/>
      <pc:docMkLst>
        <pc:docMk/>
      </pc:docMkLst>
      <pc:sldChg chg="modSp">
        <pc:chgData name="Gastbenutzer" userId="" providerId="Windows Live" clId="Web-{EDC2045B-CBBE-492D-AC33-8E79750B987C}" dt="2024-06-13T06:43:27.268" v="102" actId="20577"/>
        <pc:sldMkLst>
          <pc:docMk/>
          <pc:sldMk cId="511975101" sldId="611"/>
        </pc:sldMkLst>
        <pc:spChg chg="mod">
          <ac:chgData name="Gastbenutzer" userId="" providerId="Windows Live" clId="Web-{EDC2045B-CBBE-492D-AC33-8E79750B987C}" dt="2024-06-13T06:43:27.268" v="102" actId="20577"/>
          <ac:spMkLst>
            <pc:docMk/>
            <pc:sldMk cId="511975101" sldId="611"/>
            <ac:spMk id="4" creationId="{2656520D-CA16-1496-A0AF-C23A3CC7CD01}"/>
          </ac:spMkLst>
        </pc:spChg>
      </pc:sldChg>
      <pc:sldChg chg="modSp">
        <pc:chgData name="Gastbenutzer" userId="" providerId="Windows Live" clId="Web-{EDC2045B-CBBE-492D-AC33-8E79750B987C}" dt="2024-06-13T06:41:35.186" v="53" actId="20577"/>
        <pc:sldMkLst>
          <pc:docMk/>
          <pc:sldMk cId="1819993467" sldId="632"/>
        </pc:sldMkLst>
        <pc:spChg chg="mod">
          <ac:chgData name="Gastbenutzer" userId="" providerId="Windows Live" clId="Web-{EDC2045B-CBBE-492D-AC33-8E79750B987C}" dt="2024-06-13T06:41:35.186" v="53" actId="20577"/>
          <ac:spMkLst>
            <pc:docMk/>
            <pc:sldMk cId="1819993467" sldId="632"/>
            <ac:spMk id="3" creationId="{07875596-4736-F065-E0DE-3CB55E6FB005}"/>
          </ac:spMkLst>
        </pc:spChg>
      </pc:sldChg>
    </pc:docChg>
  </pc:docChgLst>
  <pc:docChgLst>
    <pc:chgData name="Gastbenutzer" providerId="Windows Live" clId="Web-{E99D21C8-9D9C-4650-8987-EB89FFBCBA40}"/>
    <pc:docChg chg="modSld">
      <pc:chgData name="Gastbenutzer" userId="" providerId="Windows Live" clId="Web-{E99D21C8-9D9C-4650-8987-EB89FFBCBA40}" dt="2024-06-11T07:31:26.981" v="24" actId="14100"/>
      <pc:docMkLst>
        <pc:docMk/>
      </pc:docMkLst>
      <pc:sldChg chg="modSp">
        <pc:chgData name="Gastbenutzer" userId="" providerId="Windows Live" clId="Web-{E99D21C8-9D9C-4650-8987-EB89FFBCBA40}" dt="2024-06-11T07:31:26.981" v="24" actId="14100"/>
        <pc:sldMkLst>
          <pc:docMk/>
          <pc:sldMk cId="893005630" sldId="571"/>
        </pc:sldMkLst>
        <pc:spChg chg="mod">
          <ac:chgData name="Gastbenutzer" userId="" providerId="Windows Live" clId="Web-{E99D21C8-9D9C-4650-8987-EB89FFBCBA40}" dt="2024-06-11T07:31:26.981" v="24" actId="14100"/>
          <ac:spMkLst>
            <pc:docMk/>
            <pc:sldMk cId="893005630" sldId="571"/>
            <ac:spMk id="6" creationId="{B83D98AE-BF90-E623-C5FD-1C08FDBFB3F1}"/>
          </ac:spMkLst>
        </pc:spChg>
      </pc:sldChg>
      <pc:sldChg chg="modSp">
        <pc:chgData name="Gastbenutzer" userId="" providerId="Windows Live" clId="Web-{E99D21C8-9D9C-4650-8987-EB89FFBCBA40}" dt="2024-06-11T07:28:56.226" v="18" actId="1076"/>
        <pc:sldMkLst>
          <pc:docMk/>
          <pc:sldMk cId="1890990540" sldId="615"/>
        </pc:sldMkLst>
        <pc:spChg chg="mod">
          <ac:chgData name="Gastbenutzer" userId="" providerId="Windows Live" clId="Web-{E99D21C8-9D9C-4650-8987-EB89FFBCBA40}" dt="2024-06-11T07:28:47.304" v="15" actId="20577"/>
          <ac:spMkLst>
            <pc:docMk/>
            <pc:sldMk cId="1890990540" sldId="615"/>
            <ac:spMk id="9" creationId="{8551A73E-0F4C-7015-840C-848082F14841}"/>
          </ac:spMkLst>
        </pc:spChg>
        <pc:picChg chg="mod">
          <ac:chgData name="Gastbenutzer" userId="" providerId="Windows Live" clId="Web-{E99D21C8-9D9C-4650-8987-EB89FFBCBA40}" dt="2024-06-11T07:28:56.226" v="18" actId="1076"/>
          <ac:picMkLst>
            <pc:docMk/>
            <pc:sldMk cId="1890990540" sldId="615"/>
            <ac:picMk id="6" creationId="{C45F3FFB-1611-41A1-AC4D-47E16BBF2E9D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3C8383-E068-4497-A3C7-9D9C28A7FC34}" type="datetimeFigureOut">
              <a:rPr lang="de-DE" smtClean="0"/>
              <a:t>17.06.2024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438150" y="1235075"/>
            <a:ext cx="5921375" cy="3330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79768" y="4751219"/>
            <a:ext cx="5438140" cy="388736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9377318"/>
            <a:ext cx="2945659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50443" y="9377318"/>
            <a:ext cx="2945659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BEFFCC-EB1D-40E4-B1A6-D1C7DB0E5D7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238671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6">
            <a:extLst>
              <a:ext uri="{FF2B5EF4-FFF2-40B4-BE49-F238E27FC236}">
                <a16:creationId xmlns:a16="http://schemas.microsoft.com/office/drawing/2014/main" id="{6C6DBA4B-6BDD-931F-7CA0-FCE50B35B882}"/>
              </a:ext>
            </a:extLst>
          </p:cNvPr>
          <p:cNvSpPr/>
          <p:nvPr userDrawn="1"/>
        </p:nvSpPr>
        <p:spPr>
          <a:xfrm>
            <a:off x="30964" y="6394008"/>
            <a:ext cx="12130072" cy="27966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400"/>
              <a:t>Pfarrversammlung 19.06.2024</a:t>
            </a:r>
          </a:p>
        </p:txBody>
      </p:sp>
      <p:sp>
        <p:nvSpPr>
          <p:cNvPr id="8" name="Titel 8">
            <a:extLst>
              <a:ext uri="{FF2B5EF4-FFF2-40B4-BE49-F238E27FC236}">
                <a16:creationId xmlns:a16="http://schemas.microsoft.com/office/drawing/2014/main" id="{6B2DC47D-3A89-ECB9-4DD5-4C87B4D520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73142"/>
          </a:xfrm>
          <a:prstGeom prst="rect">
            <a:avLst/>
          </a:prstGeom>
        </p:spPr>
        <p:txBody>
          <a:bodyPr/>
          <a:lstStyle>
            <a:lvl1pPr>
              <a:defRPr sz="36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de-AT"/>
          </a:p>
        </p:txBody>
      </p:sp>
      <p:sp>
        <p:nvSpPr>
          <p:cNvPr id="9" name="Inhaltsplatzhalter 9">
            <a:extLst>
              <a:ext uri="{FF2B5EF4-FFF2-40B4-BE49-F238E27FC236}">
                <a16:creationId xmlns:a16="http://schemas.microsoft.com/office/drawing/2014/main" id="{65B2DF66-DDC3-A8A4-C645-70A38814CC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75925"/>
            <a:ext cx="10515600" cy="4820480"/>
          </a:xfrm>
          <a:prstGeom prst="rect">
            <a:avLst/>
          </a:prstGeom>
        </p:spPr>
        <p:txBody>
          <a:bodyPr/>
          <a:lstStyle>
            <a:lvl1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de-AT"/>
          </a:p>
        </p:txBody>
      </p:sp>
      <p:sp>
        <p:nvSpPr>
          <p:cNvPr id="11" name="Foliennummernplatzhalter 1">
            <a:extLst>
              <a:ext uri="{FF2B5EF4-FFF2-40B4-BE49-F238E27FC236}">
                <a16:creationId xmlns:a16="http://schemas.microsoft.com/office/drawing/2014/main" id="{18115967-420C-4DB0-53B7-57DA00052B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r">
              <a:spcAft>
                <a:spcPts val="600"/>
              </a:spcAft>
              <a:defRPr/>
            </a:pPr>
            <a:fld id="{22757D94-F4E6-4EC8-B7A3-9A7A899045E3}" type="slidenum">
              <a:rPr lang="en-US">
                <a:solidFill>
                  <a:srgbClr val="FFFFFF"/>
                </a:solidFill>
                <a:latin typeface="Calibri" panose="020F0502020204030204"/>
              </a:rPr>
              <a:pPr algn="r">
                <a:spcAft>
                  <a:spcPts val="600"/>
                </a:spcAft>
                <a:defRPr/>
              </a:pPr>
              <a:t>‹Nr.›</a:t>
            </a:fld>
            <a:endParaRPr lang="en-US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2" name="Textfeld 11">
            <a:extLst>
              <a:ext uri="{FF2B5EF4-FFF2-40B4-BE49-F238E27FC236}">
                <a16:creationId xmlns:a16="http://schemas.microsoft.com/office/drawing/2014/main" id="{6A0515C8-C439-4CDA-C91C-5E543B8EA145}"/>
              </a:ext>
            </a:extLst>
          </p:cNvPr>
          <p:cNvSpPr txBox="1"/>
          <p:nvPr userDrawn="1"/>
        </p:nvSpPr>
        <p:spPr>
          <a:xfrm>
            <a:off x="689808" y="285071"/>
            <a:ext cx="10750456" cy="57167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de-AT" sz="180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Grafik 1">
            <a:extLst>
              <a:ext uri="{FF2B5EF4-FFF2-40B4-BE49-F238E27FC236}">
                <a16:creationId xmlns:a16="http://schemas.microsoft.com/office/drawing/2014/main" id="{643D19E8-6F01-DFA2-9426-0314A520264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926280" y="23807"/>
            <a:ext cx="1114433" cy="1314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81327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251305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feld 7">
            <a:extLst>
              <a:ext uri="{FF2B5EF4-FFF2-40B4-BE49-F238E27FC236}">
                <a16:creationId xmlns:a16="http://schemas.microsoft.com/office/drawing/2014/main" id="{3A9DB5AD-750E-1CEB-74D0-F4486E4515CA}"/>
              </a:ext>
            </a:extLst>
          </p:cNvPr>
          <p:cNvSpPr txBox="1"/>
          <p:nvPr userDrawn="1"/>
        </p:nvSpPr>
        <p:spPr>
          <a:xfrm>
            <a:off x="689808" y="285071"/>
            <a:ext cx="10750456" cy="57167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de-AT" sz="180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41050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6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image" Target="../media/image31.jpeg"/><Relationship Id="rId7" Type="http://schemas.openxmlformats.org/officeDocument/2006/relationships/image" Target="../media/image28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2.jpeg"/><Relationship Id="rId5" Type="http://schemas.openxmlformats.org/officeDocument/2006/relationships/image" Target="../media/image20.jpeg"/><Relationship Id="rId4" Type="http://schemas.openxmlformats.org/officeDocument/2006/relationships/image" Target="../media/image2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B3F9DB4-FDDE-DC38-7E46-A882B9B876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sz="3600"/>
              <a:t>Pfarrversammlung Hochburg und Maria Ach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B49A1EEA-403E-4789-F226-B79C096344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de-AT" sz="5400"/>
              <a:t>Herzlich Willkommen</a:t>
            </a:r>
          </a:p>
        </p:txBody>
      </p:sp>
      <p:pic>
        <p:nvPicPr>
          <p:cNvPr id="4" name="Grafik 3" descr="Ein Bild, das Text enthält.&#10;&#10;Automatisch generierte Beschreibung">
            <a:extLst>
              <a:ext uri="{FF2B5EF4-FFF2-40B4-BE49-F238E27FC236}">
                <a16:creationId xmlns:a16="http://schemas.microsoft.com/office/drawing/2014/main" id="{E8F1FBF6-DAB0-77B5-D4E6-C867456BF1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5198367"/>
            <a:ext cx="4007188" cy="881581"/>
          </a:xfrm>
          <a:prstGeom prst="rect">
            <a:avLst/>
          </a:prstGeom>
        </p:spPr>
      </p:pic>
      <p:pic>
        <p:nvPicPr>
          <p:cNvPr id="5" name="Grafik 4" descr="Ein Bild, das Text, Schrift, Screenshot, Logo enthält.&#10;&#10;Automatisch generierte Beschreibung">
            <a:extLst>
              <a:ext uri="{FF2B5EF4-FFF2-40B4-BE49-F238E27FC236}">
                <a16:creationId xmlns:a16="http://schemas.microsoft.com/office/drawing/2014/main" id="{B83BC29A-3E0B-50CD-518A-C896468C609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7992" y="4569278"/>
            <a:ext cx="2233894" cy="1619573"/>
          </a:xfrm>
          <a:prstGeom prst="rect">
            <a:avLst/>
          </a:prstGeom>
        </p:spPr>
      </p:pic>
      <p:pic>
        <p:nvPicPr>
          <p:cNvPr id="8" name="Grafik 7" descr="Ein Bild, das Entwurf, Zeichnung, Lineart, Darstellung enthält.&#10;&#10;Automatisch generierte Beschreibung">
            <a:extLst>
              <a:ext uri="{FF2B5EF4-FFF2-40B4-BE49-F238E27FC236}">
                <a16:creationId xmlns:a16="http://schemas.microsoft.com/office/drawing/2014/main" id="{9AD34848-8780-5F29-856D-2D98E1611DC6}"/>
              </a:ext>
            </a:extLst>
          </p:cNvPr>
          <p:cNvPicPr/>
          <p:nvPr/>
        </p:nvPicPr>
        <p:blipFill>
          <a:blip r:embed="rId4"/>
          <a:srcRect/>
          <a:stretch>
            <a:fillRect/>
          </a:stretch>
        </p:blipFill>
        <p:spPr>
          <a:xfrm>
            <a:off x="981573" y="2345690"/>
            <a:ext cx="6614795" cy="2166620"/>
          </a:xfrm>
          <a:prstGeom prst="rect">
            <a:avLst/>
          </a:prstGeom>
          <a:noFill/>
          <a:ln>
            <a:noFill/>
            <a:prstDash/>
          </a:ln>
        </p:spPr>
      </p:pic>
    </p:spTree>
    <p:extLst>
      <p:ext uri="{BB962C8B-B14F-4D97-AF65-F5344CB8AC3E}">
        <p14:creationId xmlns:p14="http://schemas.microsoft.com/office/powerpoint/2010/main" val="28361753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el 13">
            <a:extLst>
              <a:ext uri="{FF2B5EF4-FFF2-40B4-BE49-F238E27FC236}">
                <a16:creationId xmlns:a16="http://schemas.microsoft.com/office/drawing/2014/main" id="{EB8112FD-776B-746C-A08E-8B75D0AE9E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/>
              <a:t>Ablauf</a:t>
            </a:r>
          </a:p>
        </p:txBody>
      </p:sp>
      <p:sp>
        <p:nvSpPr>
          <p:cNvPr id="15" name="Inhaltsplatzhalter 14">
            <a:extLst>
              <a:ext uri="{FF2B5EF4-FFF2-40B4-BE49-F238E27FC236}">
                <a16:creationId xmlns:a16="http://schemas.microsoft.com/office/drawing/2014/main" id="{A86E0405-CF79-EE7A-D810-A5F9E3B531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lIns="91440" tIns="45720" rIns="91440" bIns="45720" anchor="t"/>
          <a:lstStyle/>
          <a:p>
            <a:r>
              <a:rPr lang="de-DE">
                <a:latin typeface="Arial"/>
                <a:cs typeface="Arial"/>
              </a:rPr>
              <a:t>Begrüßung und Einstimmung 	</a:t>
            </a:r>
          </a:p>
          <a:p>
            <a:r>
              <a:rPr lang="de-DE">
                <a:latin typeface="Arial"/>
                <a:cs typeface="Arial"/>
              </a:rPr>
              <a:t>Entstehungsgeschichte </a:t>
            </a:r>
            <a:endParaRPr lang="de-DE"/>
          </a:p>
          <a:p>
            <a:r>
              <a:rPr lang="de-DE">
                <a:latin typeface="Arial"/>
                <a:cs typeface="Arial"/>
              </a:rPr>
              <a:t>Vorstellung Markus, Sabina und Johanna </a:t>
            </a:r>
            <a:endParaRPr lang="de-DE"/>
          </a:p>
          <a:p>
            <a:r>
              <a:rPr lang="de-DE">
                <a:latin typeface="Arial"/>
                <a:cs typeface="Arial"/>
              </a:rPr>
              <a:t>Grundfunktionen in der Pfarre</a:t>
            </a:r>
            <a:endParaRPr lang="de-DE"/>
          </a:p>
          <a:p>
            <a:r>
              <a:rPr lang="de-DE">
                <a:latin typeface="Arial"/>
                <a:cs typeface="Arial"/>
              </a:rPr>
              <a:t>Vorstellung Seelsorgeteams und Aufgaben</a:t>
            </a:r>
            <a:endParaRPr lang="de-DE"/>
          </a:p>
          <a:p>
            <a:r>
              <a:rPr lang="de-DE">
                <a:latin typeface="Arial"/>
                <a:cs typeface="Arial"/>
              </a:rPr>
              <a:t>Ausblick Termine beide Pfarrgemeinden</a:t>
            </a:r>
          </a:p>
          <a:p>
            <a:r>
              <a:rPr lang="de-DE">
                <a:latin typeface="Arial"/>
                <a:cs typeface="Arial"/>
              </a:rPr>
              <a:t>Raum für Fragen</a:t>
            </a:r>
          </a:p>
          <a:p>
            <a:r>
              <a:rPr lang="de-DE">
                <a:latin typeface="Arial"/>
                <a:cs typeface="Arial"/>
              </a:rPr>
              <a:t>Abschluss</a:t>
            </a:r>
            <a:endParaRPr lang="de-AT">
              <a:latin typeface="Arial"/>
              <a:cs typeface="Arial"/>
            </a:endParaRPr>
          </a:p>
        </p:txBody>
      </p:sp>
      <p:sp>
        <p:nvSpPr>
          <p:cNvPr id="6" name="Textfeld 5">
            <a:extLst>
              <a:ext uri="{FF2B5EF4-FFF2-40B4-BE49-F238E27FC236}">
                <a16:creationId xmlns:a16="http://schemas.microsoft.com/office/drawing/2014/main" id="{F7175267-977C-C67A-5413-1626764B4BF1}"/>
              </a:ext>
            </a:extLst>
          </p:cNvPr>
          <p:cNvSpPr txBox="1"/>
          <p:nvPr/>
        </p:nvSpPr>
        <p:spPr>
          <a:xfrm>
            <a:off x="689808" y="285071"/>
            <a:ext cx="10750456" cy="57167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de-AT" sz="180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42871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el 13">
            <a:extLst>
              <a:ext uri="{FF2B5EF4-FFF2-40B4-BE49-F238E27FC236}">
                <a16:creationId xmlns:a16="http://schemas.microsoft.com/office/drawing/2014/main" id="{EB8112FD-776B-746C-A08E-8B75D0AE9E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Liederquelle Nr. 157 – In deinem Namen wollen…</a:t>
            </a:r>
          </a:p>
        </p:txBody>
      </p:sp>
      <p:sp>
        <p:nvSpPr>
          <p:cNvPr id="6" name="Textfeld 5">
            <a:extLst>
              <a:ext uri="{FF2B5EF4-FFF2-40B4-BE49-F238E27FC236}">
                <a16:creationId xmlns:a16="http://schemas.microsoft.com/office/drawing/2014/main" id="{F7175267-977C-C67A-5413-1626764B4BF1}"/>
              </a:ext>
            </a:extLst>
          </p:cNvPr>
          <p:cNvSpPr txBox="1"/>
          <p:nvPr/>
        </p:nvSpPr>
        <p:spPr>
          <a:xfrm>
            <a:off x="689808" y="285071"/>
            <a:ext cx="10750456" cy="57167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de-AT" sz="180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Inhaltsplatzhalter 7" descr="Ein Bild, das Text, Notenblätter enthält.&#10;&#10;Automatisch generierte Beschreibung">
            <a:extLst>
              <a:ext uri="{FF2B5EF4-FFF2-40B4-BE49-F238E27FC236}">
                <a16:creationId xmlns:a16="http://schemas.microsoft.com/office/drawing/2014/main" id="{5E4C9785-F6FD-7C23-913D-321566EA50F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45" r="3679" b="11817"/>
          <a:stretch/>
        </p:blipFill>
        <p:spPr>
          <a:xfrm rot="16200000">
            <a:off x="2387341" y="-362442"/>
            <a:ext cx="5023135" cy="7865502"/>
          </a:xfrm>
        </p:spPr>
      </p:pic>
    </p:spTree>
    <p:extLst>
      <p:ext uri="{BB962C8B-B14F-4D97-AF65-F5344CB8AC3E}">
        <p14:creationId xmlns:p14="http://schemas.microsoft.com/office/powerpoint/2010/main" val="24078214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EF7C6A4-83FB-CE97-4A28-F3A528004B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/>
              <a:t>Entstehungsgeschichte</a:t>
            </a:r>
          </a:p>
        </p:txBody>
      </p:sp>
      <p:sp>
        <p:nvSpPr>
          <p:cNvPr id="9" name="Inhaltsplatzhalter 8">
            <a:extLst>
              <a:ext uri="{FF2B5EF4-FFF2-40B4-BE49-F238E27FC236}">
                <a16:creationId xmlns:a16="http://schemas.microsoft.com/office/drawing/2014/main" id="{8551A73E-0F4C-7015-840C-848082F148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lIns="91440" tIns="45720" rIns="91440" bIns="45720" anchor="t"/>
          <a:lstStyle/>
          <a:p>
            <a:pPr marL="0" indent="0">
              <a:buNone/>
            </a:pPr>
            <a:r>
              <a:rPr lang="de-AT" b="1">
                <a:latin typeface="Arial"/>
                <a:cs typeface="Arial"/>
              </a:rPr>
              <a:t>„Ja, wir machen das, wir gehen diesen Weg gemeinsam“! Mit dieser Aussage und Bitte hat Bischof Manfred mit 01.02.2021 die Entscheidung zur Umsetzung der neuen Struktur bekannt gegeben.</a:t>
            </a:r>
            <a:endParaRPr lang="de-AT" b="1"/>
          </a:p>
          <a:p>
            <a:pPr marL="0" indent="0">
              <a:buNone/>
            </a:pPr>
            <a:endParaRPr lang="de-AT"/>
          </a:p>
          <a:p>
            <a:pPr marL="0" indent="0">
              <a:buNone/>
            </a:pPr>
            <a:r>
              <a:rPr lang="de-AT">
                <a:latin typeface="Arial"/>
                <a:cs typeface="Arial"/>
              </a:rPr>
              <a:t>Startveranstaltung: 28. Oktober 2023 </a:t>
            </a:r>
            <a:endParaRPr lang="de-AT"/>
          </a:p>
          <a:p>
            <a:pPr marL="0" indent="0">
              <a:buNone/>
            </a:pPr>
            <a:endParaRPr lang="de-AT"/>
          </a:p>
          <a:p>
            <a:pPr marL="0" indent="0">
              <a:buNone/>
            </a:pPr>
            <a:r>
              <a:rPr lang="de-AT">
                <a:latin typeface="Arial"/>
                <a:cs typeface="Arial"/>
              </a:rPr>
              <a:t>Visionsklausur: 13. Jänner 2024</a:t>
            </a:r>
            <a:endParaRPr lang="de-AT"/>
          </a:p>
          <a:p>
            <a:pPr marL="0" indent="0">
              <a:buNone/>
            </a:pPr>
            <a:endParaRPr lang="de-AT"/>
          </a:p>
          <a:p>
            <a:pPr marL="0" indent="0">
              <a:buNone/>
            </a:pPr>
            <a:r>
              <a:rPr lang="de-AT">
                <a:latin typeface="Arial"/>
                <a:cs typeface="Arial"/>
              </a:rPr>
              <a:t>Konzeptklausur am Samstag, 22. Juni </a:t>
            </a:r>
            <a:endParaRPr lang="de-AT"/>
          </a:p>
        </p:txBody>
      </p:sp>
      <p:pic>
        <p:nvPicPr>
          <p:cNvPr id="6" name="Grafik 5" descr="Ein Bild, das Text, Uhr enthält.&#10;&#10;Automatisch generierte Beschreibung">
            <a:extLst>
              <a:ext uri="{FF2B5EF4-FFF2-40B4-BE49-F238E27FC236}">
                <a16:creationId xmlns:a16="http://schemas.microsoft.com/office/drawing/2014/main" id="{C45F3FFB-1611-41A1-AC4D-47E16BBF2E9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" r="-5621" b="5"/>
          <a:stretch/>
        </p:blipFill>
        <p:spPr>
          <a:xfrm>
            <a:off x="8588848" y="2906585"/>
            <a:ext cx="3941290" cy="3737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09905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kt 2">
            <a:extLst>
              <a:ext uri="{FF2B5EF4-FFF2-40B4-BE49-F238E27FC236}">
                <a16:creationId xmlns:a16="http://schemas.microsoft.com/office/drawing/2014/main" id="{4DA4A07D-27F2-6983-3446-9D48E3140AE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15527096"/>
              </p:ext>
            </p:extLst>
          </p:nvPr>
        </p:nvGraphicFramePr>
        <p:xfrm>
          <a:off x="5851071" y="1686403"/>
          <a:ext cx="6102023" cy="431541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Acrobat Document" r:id="rId2" imgW="16040057" imgH="11344256" progId="AcroExch.Document.DC">
                  <p:embed/>
                </p:oleObj>
              </mc:Choice>
              <mc:Fallback>
                <p:oleObj name="Acrobat Document" r:id="rId2" imgW="16040057" imgH="11344256" progId="AcroExch.Document.DC">
                  <p:embed/>
                  <p:pic>
                    <p:nvPicPr>
                      <p:cNvPr id="3" name="Objekt 2">
                        <a:extLst>
                          <a:ext uri="{FF2B5EF4-FFF2-40B4-BE49-F238E27FC236}">
                            <a16:creationId xmlns:a16="http://schemas.microsoft.com/office/drawing/2014/main" id="{4DA4A07D-27F2-6983-3446-9D48E3140AE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851071" y="1686403"/>
                        <a:ext cx="6102023" cy="431541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Titel 3">
            <a:extLst>
              <a:ext uri="{FF2B5EF4-FFF2-40B4-BE49-F238E27FC236}">
                <a16:creationId xmlns:a16="http://schemas.microsoft.com/office/drawing/2014/main" id="{E9CFB982-4A20-9078-8826-A0218D0FBB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/>
              <a:t>Die neue Diözesanstruktur</a:t>
            </a:r>
            <a:br>
              <a:rPr lang="de-AT"/>
            </a:br>
            <a:endParaRPr lang="de-AT"/>
          </a:p>
        </p:txBody>
      </p:sp>
      <p:sp>
        <p:nvSpPr>
          <p:cNvPr id="7" name="Inhaltsplatzhalter 6">
            <a:extLst>
              <a:ext uri="{FF2B5EF4-FFF2-40B4-BE49-F238E27FC236}">
                <a16:creationId xmlns:a16="http://schemas.microsoft.com/office/drawing/2014/main" id="{7254F91E-7E12-A084-9911-DFDC3BA7F3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75925"/>
            <a:ext cx="5105400" cy="4820480"/>
          </a:xfrm>
        </p:spPr>
        <p:txBody>
          <a:bodyPr/>
          <a:lstStyle/>
          <a:p>
            <a:pPr lvl="0"/>
            <a:r>
              <a:rPr lang="de-AT">
                <a:effectLst/>
                <a:ea typeface="Times New Roman" panose="02020603050405020304" pitchFamily="18" charset="0"/>
              </a:rPr>
              <a:t>Aus dem bisherigen </a:t>
            </a:r>
            <a:r>
              <a:rPr lang="de-AT" b="1">
                <a:effectLst/>
                <a:ea typeface="Times New Roman" panose="02020603050405020304" pitchFamily="18" charset="0"/>
              </a:rPr>
              <a:t>Dekanat</a:t>
            </a:r>
            <a:r>
              <a:rPr lang="de-AT">
                <a:effectLst/>
                <a:ea typeface="Times New Roman" panose="02020603050405020304" pitchFamily="18" charset="0"/>
              </a:rPr>
              <a:t> wird eine </a:t>
            </a:r>
            <a:r>
              <a:rPr lang="de-AT" b="1">
                <a:effectLst/>
                <a:ea typeface="Times New Roman" panose="02020603050405020304" pitchFamily="18" charset="0"/>
              </a:rPr>
              <a:t>neue Pfarre</a:t>
            </a:r>
            <a:r>
              <a:rPr lang="de-AT">
                <a:effectLst/>
                <a:ea typeface="Times New Roman" panose="02020603050405020304" pitchFamily="18" charset="0"/>
              </a:rPr>
              <a:t>.</a:t>
            </a:r>
          </a:p>
          <a:p>
            <a:pPr lvl="0"/>
            <a:r>
              <a:rPr lang="de-AT">
                <a:effectLst/>
                <a:ea typeface="Times New Roman" panose="02020603050405020304" pitchFamily="18" charset="0"/>
              </a:rPr>
              <a:t>Aus der bisherigen </a:t>
            </a:r>
            <a:r>
              <a:rPr lang="de-AT" b="1">
                <a:effectLst/>
                <a:ea typeface="Times New Roman" panose="02020603050405020304" pitchFamily="18" charset="0"/>
              </a:rPr>
              <a:t>Pfarre</a:t>
            </a:r>
            <a:r>
              <a:rPr lang="de-AT">
                <a:effectLst/>
                <a:ea typeface="Times New Roman" panose="02020603050405020304" pitchFamily="18" charset="0"/>
              </a:rPr>
              <a:t> wird eine </a:t>
            </a:r>
            <a:r>
              <a:rPr lang="de-AT" b="1">
                <a:effectLst/>
                <a:ea typeface="Times New Roman" panose="02020603050405020304" pitchFamily="18" charset="0"/>
              </a:rPr>
              <a:t>Pfarrgemeinde</a:t>
            </a:r>
            <a:r>
              <a:rPr lang="de-AT">
                <a:effectLst/>
                <a:ea typeface="Times New Roman" panose="02020603050405020304" pitchFamily="18" charset="0"/>
              </a:rPr>
              <a:t>.</a:t>
            </a:r>
          </a:p>
          <a:p>
            <a:pPr lvl="0"/>
            <a:r>
              <a:rPr lang="de-AT">
                <a:effectLst/>
                <a:ea typeface="Times New Roman" panose="02020603050405020304" pitchFamily="18" charset="0"/>
              </a:rPr>
              <a:t>Die neue Struktur ist </a:t>
            </a:r>
            <a:r>
              <a:rPr lang="de-AT" b="1">
                <a:effectLst/>
                <a:ea typeface="Times New Roman" panose="02020603050405020304" pitchFamily="18" charset="0"/>
              </a:rPr>
              <a:t>für die Pfarrgemeinden</a:t>
            </a:r>
            <a:r>
              <a:rPr lang="de-AT">
                <a:effectLst/>
                <a:ea typeface="Times New Roman" panose="02020603050405020304" pitchFamily="18" charset="0"/>
              </a:rPr>
              <a:t>, die Kirche am Ort sowie weitere Pastorale Knotenpunkte / Orte geschaffen worden.</a:t>
            </a:r>
            <a:endParaRPr lang="de-AT">
              <a:effectLst/>
              <a:ea typeface="Calibri" panose="020F0502020204030204" pitchFamily="34" charset="0"/>
            </a:endParaRPr>
          </a:p>
          <a:p>
            <a:pPr marL="0" indent="0">
              <a:buNone/>
            </a:pPr>
            <a:endParaRPr lang="de-AT"/>
          </a:p>
        </p:txBody>
      </p:sp>
      <p:sp>
        <p:nvSpPr>
          <p:cNvPr id="19459" name="Textfeld 2"/>
          <p:cNvSpPr txBox="1">
            <a:spLocks noChangeArrowheads="1"/>
          </p:cNvSpPr>
          <p:nvPr/>
        </p:nvSpPr>
        <p:spPr bwMode="auto">
          <a:xfrm>
            <a:off x="589560" y="856179"/>
            <a:ext cx="3255036" cy="167526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>
            <a:norm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ts val="600"/>
              </a:spcAft>
              <a:buNone/>
            </a:pPr>
            <a:endParaRPr lang="en-US" altLang="de-DE" sz="4000" b="1">
              <a:latin typeface="+mj-lt"/>
              <a:ea typeface="+mj-ea"/>
              <a:cs typeface="+mj-cs"/>
            </a:endParaRPr>
          </a:p>
        </p:txBody>
      </p:sp>
      <p:sp>
        <p:nvSpPr>
          <p:cNvPr id="5" name="Textfeld 2">
            <a:extLst>
              <a:ext uri="{FF2B5EF4-FFF2-40B4-BE49-F238E27FC236}">
                <a16:creationId xmlns:a16="http://schemas.microsoft.com/office/drawing/2014/main" id="{7A6AF3DB-85B5-937C-40BC-04F40DAA8A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2886" y="1054359"/>
            <a:ext cx="3911081" cy="1074551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>
            <a:norm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24000"/>
              </a:lnSpc>
              <a:spcBef>
                <a:spcPct val="0"/>
              </a:spcBef>
              <a:spcAft>
                <a:spcPts val="600"/>
              </a:spcAft>
              <a:buNone/>
            </a:pPr>
            <a:endParaRPr lang="en-US" altLang="de-DE" sz="3600" b="1">
              <a:latin typeface="+mj-lt"/>
              <a:ea typeface="+mj-ea"/>
              <a:cs typeface="+mj-cs"/>
            </a:endParaRPr>
          </a:p>
        </p:txBody>
      </p:sp>
      <p:sp>
        <p:nvSpPr>
          <p:cNvPr id="6" name="Textfeld 5">
            <a:extLst>
              <a:ext uri="{FF2B5EF4-FFF2-40B4-BE49-F238E27FC236}">
                <a16:creationId xmlns:a16="http://schemas.microsoft.com/office/drawing/2014/main" id="{F7175267-977C-C67A-5413-1626764B4BF1}"/>
              </a:ext>
            </a:extLst>
          </p:cNvPr>
          <p:cNvSpPr txBox="1"/>
          <p:nvPr/>
        </p:nvSpPr>
        <p:spPr>
          <a:xfrm>
            <a:off x="851984" y="2128910"/>
            <a:ext cx="3175938" cy="384529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endParaRPr lang="de-AT" sz="180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15369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4">
            <a:extLst>
              <a:ext uri="{FF2B5EF4-FFF2-40B4-BE49-F238E27FC236}">
                <a16:creationId xmlns:a16="http://schemas.microsoft.com/office/drawing/2014/main" id="{D38BDB45-72A8-6BB3-5FDB-6190359D97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Anlass für die Erarbeitung der neuen Struktur</a:t>
            </a:r>
            <a:br>
              <a:rPr lang="de-DE"/>
            </a:br>
            <a:endParaRPr lang="de-AT"/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FABFEE1D-CFC7-783E-F4AC-2E65606313A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/>
              <a:t>Viele Vakanzen in Pfarren, de facto unversorgte Pfarren</a:t>
            </a:r>
          </a:p>
          <a:p>
            <a:endParaRPr lang="de-DE"/>
          </a:p>
          <a:p>
            <a:r>
              <a:rPr lang="de-DE"/>
              <a:t>Nicht immer gerechte Personalverteilung</a:t>
            </a:r>
          </a:p>
          <a:p>
            <a:endParaRPr lang="de-DE"/>
          </a:p>
          <a:p>
            <a:r>
              <a:rPr lang="de-DE"/>
              <a:t>Belastung für Ehrenamtliche am Ort – ohne entsprechende diözesane Rückendeckung. PGR-Leitungen und PGR-Obleute übernehmen de facto Leitungsaufgaben. </a:t>
            </a:r>
          </a:p>
          <a:p>
            <a:pPr marL="0" indent="0">
              <a:buNone/>
            </a:pPr>
            <a:endParaRPr lang="de-AT"/>
          </a:p>
        </p:txBody>
      </p:sp>
      <p:sp>
        <p:nvSpPr>
          <p:cNvPr id="19459" name="Textfeld 2"/>
          <p:cNvSpPr txBox="1">
            <a:spLocks noChangeArrowheads="1"/>
          </p:cNvSpPr>
          <p:nvPr/>
        </p:nvSpPr>
        <p:spPr bwMode="auto">
          <a:xfrm>
            <a:off x="589560" y="856179"/>
            <a:ext cx="3255036" cy="167526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>
            <a:norm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ts val="600"/>
              </a:spcAft>
              <a:buNone/>
            </a:pPr>
            <a:endParaRPr lang="en-US" altLang="de-DE" sz="4000" b="1"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5658462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/>
          <p:cNvSpPr txBox="1"/>
          <p:nvPr/>
        </p:nvSpPr>
        <p:spPr>
          <a:xfrm>
            <a:off x="5476330" y="1017037"/>
            <a:ext cx="5877470" cy="493589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>
              <a:lnSpc>
                <a:spcPct val="90000"/>
              </a:lnSpc>
            </a:pPr>
            <a:endParaRPr lang="en-US" sz="2000" b="1">
              <a:effectLst/>
            </a:endParaRPr>
          </a:p>
        </p:txBody>
      </p:sp>
      <p:sp>
        <p:nvSpPr>
          <p:cNvPr id="3" name="Titel 2">
            <a:extLst>
              <a:ext uri="{FF2B5EF4-FFF2-40B4-BE49-F238E27FC236}">
                <a16:creationId xmlns:a16="http://schemas.microsoft.com/office/drawing/2014/main" id="{F1E18CCB-5D01-57CF-D8E2-8E65278BDC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/>
              <a:t>Ziele der neuen Struktur</a:t>
            </a:r>
          </a:p>
        </p:txBody>
      </p:sp>
      <p:sp>
        <p:nvSpPr>
          <p:cNvPr id="5" name="Inhaltsplatzhalter 4">
            <a:extLst>
              <a:ext uri="{FF2B5EF4-FFF2-40B4-BE49-F238E27FC236}">
                <a16:creationId xmlns:a16="http://schemas.microsoft.com/office/drawing/2014/main" id="{30FB2B7D-DBC9-AA12-2B75-4E5F6BBE97F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342900"/>
            <a:r>
              <a:rPr lang="en-US" sz="2400">
                <a:effectLst/>
              </a:rPr>
              <a:t>Die </a:t>
            </a:r>
            <a:r>
              <a:rPr lang="en-US" sz="2400" err="1">
                <a:effectLst/>
              </a:rPr>
              <a:t>Selbstständigkeit</a:t>
            </a:r>
            <a:r>
              <a:rPr lang="en-US" sz="2400">
                <a:effectLst/>
              </a:rPr>
              <a:t> der </a:t>
            </a:r>
            <a:r>
              <a:rPr lang="en-US" sz="2400" err="1">
                <a:effectLst/>
              </a:rPr>
              <a:t>Pfarrgemeinden</a:t>
            </a:r>
            <a:r>
              <a:rPr lang="en-US" sz="2400">
                <a:effectLst/>
              </a:rPr>
              <a:t> </a:t>
            </a:r>
            <a:r>
              <a:rPr lang="en-US" sz="2400" err="1">
                <a:effectLst/>
              </a:rPr>
              <a:t>erhalten</a:t>
            </a:r>
            <a:r>
              <a:rPr lang="en-US" sz="2400">
                <a:effectLst/>
              </a:rPr>
              <a:t>:</a:t>
            </a:r>
            <a:br>
              <a:rPr lang="en-US" sz="2400">
                <a:effectLst/>
              </a:rPr>
            </a:br>
            <a:r>
              <a:rPr lang="en-US" sz="2400" b="1" err="1">
                <a:effectLst/>
              </a:rPr>
              <a:t>Damit</a:t>
            </a:r>
            <a:r>
              <a:rPr lang="en-US" sz="2400" b="1">
                <a:effectLst/>
              </a:rPr>
              <a:t> </a:t>
            </a:r>
            <a:r>
              <a:rPr lang="en-US" sz="2400" b="1" err="1">
                <a:effectLst/>
              </a:rPr>
              <a:t>Pfarrgemeinden</a:t>
            </a:r>
            <a:r>
              <a:rPr lang="en-US" sz="2400" b="1">
                <a:effectLst/>
              </a:rPr>
              <a:t> </a:t>
            </a:r>
            <a:r>
              <a:rPr lang="en-US" sz="2400" b="1" err="1">
                <a:effectLst/>
              </a:rPr>
              <a:t>lebendig</a:t>
            </a:r>
            <a:r>
              <a:rPr lang="en-US" sz="2400" b="1">
                <a:effectLst/>
              </a:rPr>
              <a:t> </a:t>
            </a:r>
            <a:r>
              <a:rPr lang="en-US" sz="2400" b="1" err="1">
                <a:effectLst/>
              </a:rPr>
              <a:t>bleiben</a:t>
            </a:r>
            <a:endParaRPr lang="en-US" sz="2400" b="1">
              <a:effectLst/>
            </a:endParaRPr>
          </a:p>
          <a:p>
            <a:pPr marL="457200" indent="-342900"/>
            <a:r>
              <a:rPr lang="en-US" sz="2400" err="1">
                <a:effectLst/>
              </a:rPr>
              <a:t>Zeitgemäße</a:t>
            </a:r>
            <a:r>
              <a:rPr lang="en-US" sz="2400">
                <a:effectLst/>
              </a:rPr>
              <a:t> Pastoral </a:t>
            </a:r>
            <a:r>
              <a:rPr lang="en-US" sz="2400" err="1">
                <a:effectLst/>
              </a:rPr>
              <a:t>ermöglichen</a:t>
            </a:r>
            <a:r>
              <a:rPr lang="en-US" sz="2400"/>
              <a:t> (</a:t>
            </a:r>
            <a:r>
              <a:rPr lang="en-US" sz="2400" err="1">
                <a:effectLst/>
              </a:rPr>
              <a:t>Beteiligung</a:t>
            </a:r>
            <a:r>
              <a:rPr lang="en-US" sz="2400">
                <a:effectLst/>
              </a:rPr>
              <a:t>, </a:t>
            </a:r>
            <a:r>
              <a:rPr lang="en-US" sz="2400" err="1">
                <a:effectLst/>
              </a:rPr>
              <a:t>Qualitätsentwicklung</a:t>
            </a:r>
            <a:r>
              <a:rPr lang="en-US" sz="2400">
                <a:effectLst/>
              </a:rPr>
              <a:t>): </a:t>
            </a:r>
            <a:br>
              <a:rPr lang="en-US" sz="2400">
                <a:effectLst/>
              </a:rPr>
            </a:br>
            <a:r>
              <a:rPr lang="en-US" sz="2400" b="1" err="1">
                <a:effectLst/>
              </a:rPr>
              <a:t>Kirche</a:t>
            </a:r>
            <a:r>
              <a:rPr lang="en-US" sz="2400" b="1">
                <a:effectLst/>
              </a:rPr>
              <a:t> </a:t>
            </a:r>
            <a:r>
              <a:rPr lang="en-US" sz="2400" b="1" err="1">
                <a:effectLst/>
              </a:rPr>
              <a:t>gemeinsam</a:t>
            </a:r>
            <a:r>
              <a:rPr lang="en-US" sz="2400" b="1">
                <a:effectLst/>
              </a:rPr>
              <a:t> </a:t>
            </a:r>
            <a:r>
              <a:rPr lang="en-US" sz="2400" b="1" err="1">
                <a:effectLst/>
              </a:rPr>
              <a:t>entwickeln</a:t>
            </a:r>
            <a:endParaRPr lang="en-US" sz="2400" b="1">
              <a:effectLst/>
            </a:endParaRPr>
          </a:p>
          <a:p>
            <a:pPr marL="457200" indent="-342900"/>
            <a:r>
              <a:rPr lang="en-US" sz="2400">
                <a:effectLst/>
              </a:rPr>
              <a:t>Für </a:t>
            </a:r>
            <a:r>
              <a:rPr lang="en-US" sz="2400" err="1">
                <a:effectLst/>
              </a:rPr>
              <a:t>eine</a:t>
            </a:r>
            <a:r>
              <a:rPr lang="en-US" sz="2400">
                <a:effectLst/>
              </a:rPr>
              <a:t> </a:t>
            </a:r>
            <a:r>
              <a:rPr lang="en-US" sz="2400" err="1">
                <a:effectLst/>
              </a:rPr>
              <a:t>bessere</a:t>
            </a:r>
            <a:r>
              <a:rPr lang="en-US" sz="2400">
                <a:effectLst/>
              </a:rPr>
              <a:t> </a:t>
            </a:r>
            <a:r>
              <a:rPr lang="en-US" sz="2400" err="1">
                <a:effectLst/>
              </a:rPr>
              <a:t>Aufteilung</a:t>
            </a:r>
            <a:r>
              <a:rPr lang="en-US" sz="2400">
                <a:effectLst/>
              </a:rPr>
              <a:t> der </a:t>
            </a:r>
            <a:r>
              <a:rPr lang="en-US" sz="2400" err="1">
                <a:effectLst/>
              </a:rPr>
              <a:t>personellen</a:t>
            </a:r>
            <a:r>
              <a:rPr lang="en-US" sz="2400">
                <a:effectLst/>
              </a:rPr>
              <a:t> </a:t>
            </a:r>
            <a:r>
              <a:rPr lang="en-US" sz="2400" err="1">
                <a:effectLst/>
              </a:rPr>
              <a:t>Ressourcen</a:t>
            </a:r>
            <a:r>
              <a:rPr lang="en-US" sz="2400">
                <a:effectLst/>
              </a:rPr>
              <a:t> </a:t>
            </a:r>
            <a:r>
              <a:rPr lang="en-US" sz="2400" err="1">
                <a:effectLst/>
              </a:rPr>
              <a:t>sorgen</a:t>
            </a:r>
            <a:r>
              <a:rPr lang="en-US" sz="2400">
                <a:effectLst/>
              </a:rPr>
              <a:t>: </a:t>
            </a:r>
            <a:br>
              <a:rPr lang="en-US" sz="2400">
                <a:effectLst/>
              </a:rPr>
            </a:br>
            <a:r>
              <a:rPr lang="en-US" sz="2400" b="1" err="1">
                <a:effectLst/>
              </a:rPr>
              <a:t>Hauptamtliche</a:t>
            </a:r>
            <a:r>
              <a:rPr lang="en-US" sz="2400">
                <a:effectLst/>
              </a:rPr>
              <a:t> </a:t>
            </a:r>
            <a:r>
              <a:rPr lang="en-US" sz="2400" b="1" err="1">
                <a:effectLst/>
              </a:rPr>
              <a:t>Begleitung</a:t>
            </a:r>
            <a:r>
              <a:rPr lang="en-US" sz="2400" b="1">
                <a:effectLst/>
              </a:rPr>
              <a:t> und </a:t>
            </a:r>
            <a:r>
              <a:rPr lang="en-US" sz="2400" b="1" err="1">
                <a:effectLst/>
              </a:rPr>
              <a:t>Fachwissen</a:t>
            </a:r>
            <a:r>
              <a:rPr lang="en-US" sz="2400" b="1">
                <a:effectLst/>
              </a:rPr>
              <a:t> </a:t>
            </a:r>
            <a:br>
              <a:rPr lang="en-US" sz="2400" b="1">
                <a:effectLst/>
              </a:rPr>
            </a:br>
            <a:r>
              <a:rPr lang="en-US" sz="2400" b="1">
                <a:effectLst/>
              </a:rPr>
              <a:t>für alle </a:t>
            </a:r>
            <a:r>
              <a:rPr lang="en-US" sz="2400" b="1" err="1">
                <a:effectLst/>
              </a:rPr>
              <a:t>Pfarrgemeinden</a:t>
            </a:r>
            <a:r>
              <a:rPr lang="en-US" sz="2400" b="1">
                <a:effectLst/>
              </a:rPr>
              <a:t> </a:t>
            </a:r>
            <a:r>
              <a:rPr lang="en-US" sz="2400" b="1" err="1">
                <a:effectLst/>
              </a:rPr>
              <a:t>ermöglichen</a:t>
            </a:r>
            <a:endParaRPr lang="en-US" sz="2400" b="1">
              <a:effectLst/>
            </a:endParaRPr>
          </a:p>
          <a:p>
            <a:pPr marL="457200" indent="-342900"/>
            <a:r>
              <a:rPr lang="en-US" sz="2400" err="1">
                <a:effectLst/>
              </a:rPr>
              <a:t>Inhaltliche</a:t>
            </a:r>
            <a:r>
              <a:rPr lang="en-US" sz="2400">
                <a:effectLst/>
              </a:rPr>
              <a:t> </a:t>
            </a:r>
            <a:r>
              <a:rPr lang="en-US" sz="2400" err="1">
                <a:effectLst/>
              </a:rPr>
              <a:t>Schwerpunktsetzungen</a:t>
            </a:r>
            <a:r>
              <a:rPr lang="en-US" sz="2400"/>
              <a:t> </a:t>
            </a:r>
            <a:br>
              <a:rPr lang="en-US" sz="2400"/>
            </a:br>
            <a:r>
              <a:rPr lang="en-US" sz="2400"/>
              <a:t>(</a:t>
            </a:r>
            <a:r>
              <a:rPr lang="en-US" sz="2400" err="1">
                <a:effectLst/>
              </a:rPr>
              <a:t>Spiritualität</a:t>
            </a:r>
            <a:r>
              <a:rPr lang="en-US" sz="2400">
                <a:effectLst/>
              </a:rPr>
              <a:t> – </a:t>
            </a:r>
            <a:r>
              <a:rPr lang="en-US" sz="2400" err="1">
                <a:effectLst/>
              </a:rPr>
              <a:t>Solidarität</a:t>
            </a:r>
            <a:r>
              <a:rPr lang="en-US" sz="2400">
                <a:effectLst/>
              </a:rPr>
              <a:t> – </a:t>
            </a:r>
            <a:r>
              <a:rPr lang="en-US" sz="2400" err="1">
                <a:effectLst/>
              </a:rPr>
              <a:t>Qualität</a:t>
            </a:r>
            <a:r>
              <a:rPr lang="en-US" sz="2400">
                <a:effectLst/>
              </a:rPr>
              <a:t>): </a:t>
            </a:r>
            <a:br>
              <a:rPr lang="en-US" sz="2400">
                <a:effectLst/>
              </a:rPr>
            </a:br>
            <a:r>
              <a:rPr lang="en-US" sz="2400" b="1" err="1">
                <a:effectLst/>
              </a:rPr>
              <a:t>Glauben</a:t>
            </a:r>
            <a:r>
              <a:rPr lang="en-US" sz="2400" b="1">
                <a:effectLst/>
              </a:rPr>
              <a:t> </a:t>
            </a:r>
            <a:r>
              <a:rPr lang="en-US" sz="2400" b="1" err="1">
                <a:effectLst/>
              </a:rPr>
              <a:t>vertiefen</a:t>
            </a:r>
            <a:r>
              <a:rPr lang="en-US" sz="2400" b="1">
                <a:effectLst/>
              </a:rPr>
              <a:t> und </a:t>
            </a:r>
            <a:r>
              <a:rPr lang="en-US" sz="2400" b="1" err="1"/>
              <a:t>konkret</a:t>
            </a:r>
            <a:r>
              <a:rPr lang="en-US" sz="2400" b="1"/>
              <a:t> </a:t>
            </a:r>
            <a:r>
              <a:rPr lang="en-US" sz="2400" b="1" err="1">
                <a:effectLst/>
              </a:rPr>
              <a:t>handeln</a:t>
            </a:r>
            <a:endParaRPr lang="en-US" sz="2400" b="1">
              <a:effectLst/>
            </a:endParaRPr>
          </a:p>
          <a:p>
            <a:endParaRPr lang="de-AT"/>
          </a:p>
        </p:txBody>
      </p:sp>
      <p:sp>
        <p:nvSpPr>
          <p:cNvPr id="19459" name="Textfeld 2"/>
          <p:cNvSpPr txBox="1">
            <a:spLocks noChangeArrowheads="1"/>
          </p:cNvSpPr>
          <p:nvPr/>
        </p:nvSpPr>
        <p:spPr bwMode="auto">
          <a:xfrm>
            <a:off x="589560" y="856179"/>
            <a:ext cx="3255036" cy="167526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>
            <a:norm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ts val="600"/>
              </a:spcAft>
              <a:buNone/>
            </a:pPr>
            <a:endParaRPr lang="en-US" altLang="de-DE" sz="4000" b="1">
              <a:latin typeface="+mj-lt"/>
              <a:ea typeface="+mj-ea"/>
              <a:cs typeface="+mj-cs"/>
            </a:endParaRPr>
          </a:p>
        </p:txBody>
      </p:sp>
      <p:pic>
        <p:nvPicPr>
          <p:cNvPr id="7" name="Grafik 6" descr="Ein Bild, das Schrift, Grafiken, Logo, Text enthält.&#10;&#10;Automatisch generierte Beschreibung">
            <a:extLst>
              <a:ext uri="{FF2B5EF4-FFF2-40B4-BE49-F238E27FC236}">
                <a16:creationId xmlns:a16="http://schemas.microsoft.com/office/drawing/2014/main" id="{306DF7E2-3897-E438-5AE2-E9DB7424E1E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3"/>
          <a:stretch/>
        </p:blipFill>
        <p:spPr>
          <a:xfrm>
            <a:off x="9850740" y="4130213"/>
            <a:ext cx="2063673" cy="179057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2418377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>
            <a:extLst>
              <a:ext uri="{FF2B5EF4-FFF2-40B4-BE49-F238E27FC236}">
                <a16:creationId xmlns:a16="http://schemas.microsoft.com/office/drawing/2014/main" id="{01A8B87F-ABF7-3A8C-9C13-30D02C006E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84676" y="232855"/>
            <a:ext cx="4462797" cy="973142"/>
          </a:xfrm>
        </p:spPr>
        <p:txBody>
          <a:bodyPr/>
          <a:lstStyle/>
          <a:p>
            <a:r>
              <a:rPr lang="de-AT"/>
              <a:t>Bisheriges Dekanat </a:t>
            </a:r>
            <a:br>
              <a:rPr lang="de-AT"/>
            </a:br>
            <a:r>
              <a:rPr lang="de-AT"/>
              <a:t>Ostermiething 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B83D98AE-BF90-E623-C5FD-1C08FDBFB3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20465" y="5903457"/>
            <a:ext cx="6509810" cy="4841944"/>
          </a:xfrm>
        </p:spPr>
        <p:txBody>
          <a:bodyPr lIns="91440" tIns="45720" rIns="91440" bIns="45720" anchor="t"/>
          <a:lstStyle/>
          <a:p>
            <a:pPr marL="0" indent="0">
              <a:buNone/>
            </a:pPr>
            <a:r>
              <a:rPr lang="de-AT" sz="2800" b="1">
                <a:solidFill>
                  <a:srgbClr val="FF0000"/>
                </a:solidFill>
                <a:latin typeface="Arial"/>
                <a:cs typeface="Arial"/>
              </a:rPr>
              <a:t>NEU: </a:t>
            </a:r>
            <a:r>
              <a:rPr lang="de-AT" sz="2800" b="1">
                <a:latin typeface="Arial"/>
                <a:cs typeface="Arial"/>
              </a:rPr>
              <a:t>„Pfarre An der Salzach“</a:t>
            </a:r>
          </a:p>
          <a:p>
            <a:endParaRPr lang="de-AT"/>
          </a:p>
          <a:p>
            <a:endParaRPr lang="de-AT"/>
          </a:p>
          <a:p>
            <a:pPr marL="0" indent="0">
              <a:buNone/>
            </a:pPr>
            <a:endParaRPr lang="de-AT">
              <a:solidFill>
                <a:srgbClr val="FF0000"/>
              </a:solidFill>
            </a:endParaRPr>
          </a:p>
        </p:txBody>
      </p:sp>
      <p:sp>
        <p:nvSpPr>
          <p:cNvPr id="5" name="Textfeld 2">
            <a:extLst>
              <a:ext uri="{FF2B5EF4-FFF2-40B4-BE49-F238E27FC236}">
                <a16:creationId xmlns:a16="http://schemas.microsoft.com/office/drawing/2014/main" id="{E2B0A7BA-980A-3EB3-FFA8-7F29FBAA71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58268" y="1096780"/>
            <a:ext cx="2815838" cy="1074551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>
            <a:normAutofit fontScale="85000" lnSpcReduction="20000"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24000"/>
              </a:lnSpc>
              <a:spcBef>
                <a:spcPct val="0"/>
              </a:spcBef>
              <a:spcAft>
                <a:spcPts val="600"/>
              </a:spcAft>
              <a:buNone/>
            </a:pPr>
            <a:r>
              <a:rPr lang="en-US" altLang="de-DE" sz="3600" b="1">
                <a:latin typeface="+mn-lt"/>
                <a:ea typeface="+mj-ea"/>
                <a:cs typeface="+mj-cs"/>
              </a:rPr>
              <a:t> </a:t>
            </a:r>
            <a:br>
              <a:rPr lang="en-US" altLang="de-DE" sz="3600" b="1">
                <a:latin typeface="+mn-lt"/>
                <a:ea typeface="+mj-ea"/>
                <a:cs typeface="+mj-cs"/>
              </a:rPr>
            </a:br>
            <a:endParaRPr lang="en-US" altLang="de-DE" sz="3600" b="1">
              <a:latin typeface="+mn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8930056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>
            <a:extLst>
              <a:ext uri="{FF2B5EF4-FFF2-40B4-BE49-F238E27FC236}">
                <a16:creationId xmlns:a16="http://schemas.microsoft.com/office/drawing/2014/main" id="{808DD11B-E9A7-5A2E-9127-C80429CAF4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z="3600"/>
              <a:t>Die neue Pfarre wird kollegial geleitet von einem Pfarrvorstand</a:t>
            </a:r>
            <a:endParaRPr lang="de-AT"/>
          </a:p>
        </p:txBody>
      </p:sp>
      <p:sp>
        <p:nvSpPr>
          <p:cNvPr id="5" name="Inhaltsplatzhalter 4">
            <a:extLst>
              <a:ext uri="{FF2B5EF4-FFF2-40B4-BE49-F238E27FC236}">
                <a16:creationId xmlns:a16="http://schemas.microsoft.com/office/drawing/2014/main" id="{F9815B70-C818-67A9-7D23-D348BAC3BF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18432"/>
            <a:ext cx="5905500" cy="4820480"/>
          </a:xfrm>
        </p:spPr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sz="2400"/>
              <a:t>Der </a:t>
            </a:r>
            <a:r>
              <a:rPr lang="de-DE" sz="2400" b="1"/>
              <a:t>Pfarrer</a:t>
            </a:r>
            <a:r>
              <a:rPr lang="de-DE" sz="2400"/>
              <a:t> ist der Dienstvorgesetzte der Priester und der Diakone.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sz="2400" err="1"/>
              <a:t>Der:Die</a:t>
            </a:r>
            <a:r>
              <a:rPr lang="de-DE" sz="2400"/>
              <a:t> </a:t>
            </a:r>
            <a:r>
              <a:rPr lang="de-DE" sz="2400" b="1" err="1"/>
              <a:t>Pastoralvorständ:in</a:t>
            </a:r>
            <a:r>
              <a:rPr lang="de-DE" sz="2400" b="1"/>
              <a:t> </a:t>
            </a:r>
            <a:r>
              <a:rPr lang="de-DE" sz="2400"/>
              <a:t>ist </a:t>
            </a:r>
            <a:r>
              <a:rPr lang="de-DE" sz="2400" err="1"/>
              <a:t>Dienstvorgesetzte:r</a:t>
            </a:r>
            <a:r>
              <a:rPr lang="de-DE" sz="2400"/>
              <a:t> der </a:t>
            </a:r>
            <a:r>
              <a:rPr lang="de-DE" sz="2400" err="1"/>
              <a:t>Seelsorger:innen</a:t>
            </a:r>
            <a:r>
              <a:rPr lang="de-DE" sz="2400"/>
              <a:t>, der Jugendbeauftragten und </a:t>
            </a:r>
            <a:r>
              <a:rPr lang="de-DE" sz="2400" err="1"/>
              <a:t>Altenheimseelsorger:innen</a:t>
            </a:r>
            <a:r>
              <a:rPr lang="de-DE" sz="2400"/>
              <a:t> in Pfarren.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sz="2400" err="1"/>
              <a:t>Der:Die</a:t>
            </a:r>
            <a:r>
              <a:rPr lang="de-DE" sz="2400"/>
              <a:t> </a:t>
            </a:r>
            <a:r>
              <a:rPr lang="de-DE" sz="2400" b="1" err="1"/>
              <a:t>Verwaltungsvorständ:in</a:t>
            </a:r>
            <a:r>
              <a:rPr lang="de-DE" sz="2400" b="1"/>
              <a:t> </a:t>
            </a:r>
            <a:r>
              <a:rPr lang="de-DE" sz="2400"/>
              <a:t>ist </a:t>
            </a:r>
            <a:r>
              <a:rPr lang="de-DE" sz="2400" err="1"/>
              <a:t>Dienstvorgesetzte:r</a:t>
            </a:r>
            <a:r>
              <a:rPr lang="de-DE" sz="2400"/>
              <a:t> für das Verwaltungspersonal, Pfarrgemeinde-Sekretariate</a:t>
            </a:r>
            <a:r>
              <a:rPr lang="de-DE"/>
              <a:t>.</a:t>
            </a:r>
            <a:endParaRPr lang="de-AT" sz="3200"/>
          </a:p>
          <a:p>
            <a:endParaRPr lang="de-AT"/>
          </a:p>
        </p:txBody>
      </p:sp>
      <p:sp>
        <p:nvSpPr>
          <p:cNvPr id="19459" name="Textfeld 2"/>
          <p:cNvSpPr txBox="1">
            <a:spLocks noChangeArrowheads="1"/>
          </p:cNvSpPr>
          <p:nvPr/>
        </p:nvSpPr>
        <p:spPr bwMode="auto">
          <a:xfrm>
            <a:off x="589560" y="856179"/>
            <a:ext cx="3255036" cy="167526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>
            <a:norm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ts val="600"/>
              </a:spcAft>
              <a:buNone/>
            </a:pPr>
            <a:endParaRPr lang="en-US" altLang="de-DE" sz="4000" b="1">
              <a:latin typeface="+mj-lt"/>
              <a:ea typeface="+mj-ea"/>
              <a:cs typeface="+mj-cs"/>
            </a:endParaRP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DA2D8BCD-FA49-9EEA-0879-65066BADE5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0825" y="1874611"/>
            <a:ext cx="5040852" cy="3417851"/>
          </a:xfrm>
          <a:prstGeom prst="rect">
            <a:avLst/>
          </a:prstGeom>
          <a:ln w="31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9405626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39AFB20-D16B-5538-4C8B-DD78D15C92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/>
              <a:t>Pfarrvorstand unserer Pfarrgemeinden</a:t>
            </a:r>
          </a:p>
        </p:txBody>
      </p:sp>
      <p:pic>
        <p:nvPicPr>
          <p:cNvPr id="5" name="Inhaltsplatzhalter 4" descr="Ein Bild, das Menschliches Gesicht, Lächeln, Person, Kleidung enthält.&#10;&#10;Automatisch generierte Beschreibung">
            <a:extLst>
              <a:ext uri="{FF2B5EF4-FFF2-40B4-BE49-F238E27FC236}">
                <a16:creationId xmlns:a16="http://schemas.microsoft.com/office/drawing/2014/main" id="{A6B64A59-FA57-AB91-BCCB-2DD652782FB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2299" y="1735034"/>
            <a:ext cx="4429359" cy="2954382"/>
          </a:xfrm>
        </p:spPr>
      </p:pic>
      <p:sp>
        <p:nvSpPr>
          <p:cNvPr id="7" name="Textfeld 6">
            <a:extLst>
              <a:ext uri="{FF2B5EF4-FFF2-40B4-BE49-F238E27FC236}">
                <a16:creationId xmlns:a16="http://schemas.microsoft.com/office/drawing/2014/main" id="{9C8C0876-2560-E3F4-B3B8-C9AA59411E26}"/>
              </a:ext>
            </a:extLst>
          </p:cNvPr>
          <p:cNvSpPr txBox="1"/>
          <p:nvPr/>
        </p:nvSpPr>
        <p:spPr>
          <a:xfrm>
            <a:off x="889908" y="1094537"/>
            <a:ext cx="5810249" cy="48013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AT" sz="1800" b="1" kern="10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Pfarrer Mag. Markus Klepsa</a:t>
            </a:r>
            <a:endParaRPr lang="de-AT" sz="2000" b="1" kern="10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de-AT" sz="1800" kern="10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Dem Pfarrer obliegt die Gesamtverantwortung der pastoralen Sorge für die Menschen in der Pfarre, die gemeinsam mit haupt- und ehrenamtlichen </a:t>
            </a:r>
            <a:r>
              <a:rPr lang="de-AT" sz="1800" kern="100" err="1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Mitarbeiter:innen</a:t>
            </a:r>
            <a:r>
              <a:rPr lang="de-AT" sz="1800" kern="10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wahrzunehmen ist.</a:t>
            </a:r>
            <a:endParaRPr lang="de-AT" sz="2000" kern="100"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  <a:p>
            <a:r>
              <a:rPr lang="de-AT" sz="1800" kern="10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 </a:t>
            </a:r>
            <a:endParaRPr lang="de-AT" sz="2000" kern="100"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  <a:p>
            <a:r>
              <a:rPr lang="de-AT" sz="1800" kern="10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 </a:t>
            </a:r>
            <a:endParaRPr lang="de-AT" sz="2000" kern="100"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  <a:p>
            <a:r>
              <a:rPr lang="de-AT" sz="1800" b="1" kern="10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Pastoralvorständin </a:t>
            </a:r>
            <a:r>
              <a:rPr lang="de-AT" sz="1800" b="1" kern="10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Mag.a</a:t>
            </a:r>
            <a:r>
              <a:rPr lang="de-AT" sz="1800" b="1" kern="10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Sabina Eder</a:t>
            </a:r>
            <a:endParaRPr lang="de-AT" sz="2000" b="1" kern="10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de-AT" sz="1800" kern="10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 Die Aufgaben der Pastoralvorständin sind vielfältig und umfassen unter anderem die Planung und Umsetzung von pfarrlichen Projekten, die Begleitung von ehren- und hauptamtlichen Mitarbeitenden sowie die Zusammenarbeit mit anderen Pfarren und Einrichtungen.</a:t>
            </a:r>
            <a:endParaRPr lang="de-AT" sz="2000" kern="100"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  <a:p>
            <a:r>
              <a:rPr lang="de-AT" sz="1800" kern="10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  </a:t>
            </a:r>
            <a:endParaRPr lang="de-AT" sz="2000" kern="100"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  <a:p>
            <a:r>
              <a:rPr lang="de-AT" sz="1800" b="1" kern="10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Verwaltungsvorständin Johanna Lanzl</a:t>
            </a:r>
            <a:endParaRPr lang="de-AT" sz="2000" b="1" kern="10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de-AT" sz="1800" kern="1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Die Verwaltungsvorständin kümmert sich um budgetäre, administrative, bauliche und juristische Belange.</a:t>
            </a:r>
            <a:endParaRPr lang="de-AT" sz="2000" kern="100"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98012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DEE3B99-BC6B-ADCD-087B-17BC6F1AA0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/>
              <a:t>Grundfunktionen in der Pfarre an der Salzach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B793367E-C2A3-CB38-B784-ADB4220DF0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AT" sz="2000"/>
              <a:t>Pfarrer: Markus Klepsa</a:t>
            </a:r>
          </a:p>
          <a:p>
            <a:r>
              <a:rPr lang="de-DE" sz="2000"/>
              <a:t>Priesterlicher Dienst für Hochburg und Maria Ach: Markus Klepsa und </a:t>
            </a:r>
            <a:br>
              <a:rPr lang="de-DE" sz="2000"/>
            </a:br>
            <a:r>
              <a:rPr lang="de-DE" sz="2000"/>
              <a:t>Johannes </a:t>
            </a:r>
            <a:r>
              <a:rPr lang="de-DE" sz="2000" err="1"/>
              <a:t>Feiyan</a:t>
            </a:r>
            <a:r>
              <a:rPr lang="de-DE" sz="2000"/>
              <a:t> </a:t>
            </a:r>
            <a:r>
              <a:rPr lang="de-DE" sz="2000" err="1"/>
              <a:t>Xu</a:t>
            </a:r>
            <a:endParaRPr lang="de-AT" sz="2000"/>
          </a:p>
          <a:p>
            <a:r>
              <a:rPr lang="de-AT" sz="2000"/>
              <a:t>Pastoralvorständin: Sabina Eder</a:t>
            </a:r>
          </a:p>
          <a:p>
            <a:r>
              <a:rPr lang="de-AT" sz="2000"/>
              <a:t>Verwaltungsvorständin: Johanna Lanzl</a:t>
            </a:r>
          </a:p>
          <a:p>
            <a:r>
              <a:rPr lang="de-AT" sz="2000"/>
              <a:t>Grundfunktion Caritas: Andrea </a:t>
            </a:r>
            <a:r>
              <a:rPr lang="de-AT" sz="2000" err="1"/>
              <a:t>Rossmaier</a:t>
            </a:r>
            <a:endParaRPr lang="de-AT" sz="2000"/>
          </a:p>
          <a:p>
            <a:r>
              <a:rPr lang="de-AT" sz="2000"/>
              <a:t>Grundfunktion Gemeinschaft: Elisabeth Seidlmann</a:t>
            </a:r>
          </a:p>
          <a:p>
            <a:r>
              <a:rPr lang="de-AT" sz="2000"/>
              <a:t>Grundfunktion Liturgie: Sabina Eder</a:t>
            </a:r>
          </a:p>
          <a:p>
            <a:r>
              <a:rPr lang="de-AT" sz="2000"/>
              <a:t>Grundfunktion Verkündigung Elisabeth Seidlmann: </a:t>
            </a:r>
            <a:br>
              <a:rPr lang="de-AT" sz="2000"/>
            </a:br>
            <a:r>
              <a:rPr lang="de-AT" sz="2000"/>
              <a:t>ab Herbst 2025: Josef </a:t>
            </a:r>
            <a:r>
              <a:rPr lang="de-AT" sz="2000" err="1"/>
              <a:t>Hangöbl</a:t>
            </a:r>
            <a:endParaRPr lang="de-AT" sz="2000"/>
          </a:p>
          <a:p>
            <a:r>
              <a:rPr lang="de-AT" sz="2000"/>
              <a:t>Beauftragter für Jugendpastoral: Simon Weiss und Josef </a:t>
            </a:r>
            <a:r>
              <a:rPr lang="de-AT" sz="2000" err="1"/>
              <a:t>Hangöbl</a:t>
            </a:r>
            <a:endParaRPr lang="de-AT" sz="2000"/>
          </a:p>
          <a:p>
            <a:r>
              <a:rPr lang="de-AT" sz="2000"/>
              <a:t>Pastoraler Schwerpunkt Kleinkinderpastoral: Josef </a:t>
            </a:r>
            <a:r>
              <a:rPr lang="de-AT" sz="2000" err="1"/>
              <a:t>Hangöbl</a:t>
            </a:r>
            <a:endParaRPr lang="de-AT" sz="2000"/>
          </a:p>
        </p:txBody>
      </p:sp>
    </p:spTree>
    <p:extLst>
      <p:ext uri="{BB962C8B-B14F-4D97-AF65-F5344CB8AC3E}">
        <p14:creationId xmlns:p14="http://schemas.microsoft.com/office/powerpoint/2010/main" val="9249115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Grafik 8">
            <a:extLst>
              <a:ext uri="{FF2B5EF4-FFF2-40B4-BE49-F238E27FC236}">
                <a16:creationId xmlns:a16="http://schemas.microsoft.com/office/drawing/2014/main" id="{D84EB1AA-DA41-BDAA-AF2B-0692896ED5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488691" y="2266207"/>
            <a:ext cx="5599489" cy="3215868"/>
          </a:xfrm>
          <a:prstGeom prst="rect">
            <a:avLst/>
          </a:prstGeom>
        </p:spPr>
      </p:pic>
      <p:sp>
        <p:nvSpPr>
          <p:cNvPr id="7" name="Titel 6">
            <a:extLst>
              <a:ext uri="{FF2B5EF4-FFF2-40B4-BE49-F238E27FC236}">
                <a16:creationId xmlns:a16="http://schemas.microsoft.com/office/drawing/2014/main" id="{5D5E22AB-F085-73A3-631F-EEB80EFAB4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spcBef>
                <a:spcPct val="0"/>
              </a:spcBef>
              <a:spcAft>
                <a:spcPts val="600"/>
              </a:spcAft>
            </a:pPr>
            <a:r>
              <a:rPr lang="en-US" altLang="de-DE"/>
              <a:t>In </a:t>
            </a:r>
            <a:r>
              <a:rPr lang="en-US" altLang="de-DE" err="1"/>
              <a:t>jeder</a:t>
            </a:r>
            <a:r>
              <a:rPr lang="en-US" altLang="de-DE"/>
              <a:t> </a:t>
            </a:r>
            <a:r>
              <a:rPr lang="en-US" altLang="de-DE" err="1"/>
              <a:t>Pfarrgemeinde</a:t>
            </a:r>
            <a:r>
              <a:rPr lang="en-US" altLang="de-DE"/>
              <a:t>: Ein </a:t>
            </a:r>
            <a:r>
              <a:rPr lang="en-US" altLang="de-DE" err="1"/>
              <a:t>Seelsorgeteam</a:t>
            </a:r>
            <a:br>
              <a:rPr lang="en-US" altLang="de-DE" sz="5400"/>
            </a:br>
            <a:endParaRPr lang="de-AT"/>
          </a:p>
        </p:txBody>
      </p:sp>
      <p:sp>
        <p:nvSpPr>
          <p:cNvPr id="8" name="Inhaltsplatzhalter 7">
            <a:extLst>
              <a:ext uri="{FF2B5EF4-FFF2-40B4-BE49-F238E27FC236}">
                <a16:creationId xmlns:a16="http://schemas.microsoft.com/office/drawing/2014/main" id="{D6FEC340-1B5B-DA0A-BBBB-D8736F3167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75925"/>
            <a:ext cx="8311243" cy="4820480"/>
          </a:xfrm>
        </p:spPr>
        <p:txBody>
          <a:bodyPr/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>
                <a:solidFill>
                  <a:schemeClr val="tx1"/>
                </a:solidFill>
              </a:rPr>
              <a:t>Alle </a:t>
            </a:r>
            <a:r>
              <a:rPr lang="en-US" err="1">
                <a:solidFill>
                  <a:schemeClr val="tx1"/>
                </a:solidFill>
              </a:rPr>
              <a:t>Seelsorgeteam-Mitglieder</a:t>
            </a:r>
            <a:r>
              <a:rPr lang="en-US">
                <a:solidFill>
                  <a:schemeClr val="tx1"/>
                </a:solidFill>
              </a:rPr>
              <a:t> </a:t>
            </a:r>
            <a:r>
              <a:rPr lang="en-US" err="1">
                <a:solidFill>
                  <a:schemeClr val="tx1"/>
                </a:solidFill>
              </a:rPr>
              <a:t>sind</a:t>
            </a:r>
            <a:r>
              <a:rPr lang="en-US">
                <a:solidFill>
                  <a:schemeClr val="tx1"/>
                </a:solidFill>
              </a:rPr>
              <a:t> </a:t>
            </a:r>
            <a:r>
              <a:rPr lang="en-US" err="1">
                <a:solidFill>
                  <a:schemeClr val="tx1"/>
                </a:solidFill>
              </a:rPr>
              <a:t>amtliche</a:t>
            </a:r>
            <a:r>
              <a:rPr lang="en-US">
                <a:solidFill>
                  <a:schemeClr val="tx1"/>
                </a:solidFill>
              </a:rPr>
              <a:t> </a:t>
            </a:r>
            <a:r>
              <a:rPr lang="en-US" err="1">
                <a:solidFill>
                  <a:schemeClr val="tx1"/>
                </a:solidFill>
              </a:rPr>
              <a:t>Mitglieder</a:t>
            </a:r>
            <a:r>
              <a:rPr lang="en-US">
                <a:solidFill>
                  <a:schemeClr val="tx1"/>
                </a:solidFill>
              </a:rPr>
              <a:t> </a:t>
            </a:r>
            <a:r>
              <a:rPr lang="en-US" err="1">
                <a:solidFill>
                  <a:schemeClr val="tx1"/>
                </a:solidFill>
              </a:rPr>
              <a:t>im</a:t>
            </a:r>
            <a:r>
              <a:rPr lang="en-US">
                <a:solidFill>
                  <a:schemeClr val="tx1"/>
                </a:solidFill>
              </a:rPr>
              <a:t> </a:t>
            </a:r>
            <a:r>
              <a:rPr lang="en-US" err="1">
                <a:solidFill>
                  <a:schemeClr val="tx1"/>
                </a:solidFill>
              </a:rPr>
              <a:t>Pfarrgemeinderat</a:t>
            </a:r>
            <a:r>
              <a:rPr lang="en-US">
                <a:solidFill>
                  <a:schemeClr val="tx1"/>
                </a:solidFill>
              </a:rPr>
              <a:t>.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err="1">
                <a:solidFill>
                  <a:schemeClr val="tx1"/>
                </a:solidFill>
                <a:effectLst/>
              </a:rPr>
              <a:t>Funktionen</a:t>
            </a:r>
            <a:r>
              <a:rPr lang="en-US">
                <a:solidFill>
                  <a:schemeClr val="tx1"/>
                </a:solidFill>
                <a:effectLst/>
              </a:rPr>
              <a:t> </a:t>
            </a:r>
            <a:r>
              <a:rPr lang="en-US" err="1">
                <a:solidFill>
                  <a:schemeClr val="tx1"/>
                </a:solidFill>
                <a:effectLst/>
              </a:rPr>
              <a:t>im</a:t>
            </a:r>
            <a:r>
              <a:rPr lang="en-US">
                <a:solidFill>
                  <a:schemeClr val="tx1"/>
                </a:solidFill>
                <a:effectLst/>
              </a:rPr>
              <a:t> </a:t>
            </a:r>
            <a:r>
              <a:rPr lang="en-US" err="1">
                <a:solidFill>
                  <a:schemeClr val="tx1"/>
                </a:solidFill>
                <a:effectLst/>
              </a:rPr>
              <a:t>Seelsorgeteam</a:t>
            </a:r>
            <a:r>
              <a:rPr lang="en-US">
                <a:solidFill>
                  <a:schemeClr val="tx1"/>
                </a:solidFill>
                <a:effectLst/>
              </a:rPr>
              <a:t>:</a:t>
            </a:r>
          </a:p>
          <a:p>
            <a:pPr marL="800100" lvl="1">
              <a:spcAft>
                <a:spcPts val="600"/>
              </a:spcAft>
            </a:pP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Hauptamtliche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Ansprechperson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0100" lvl="1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err="1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Liturgie</a:t>
            </a:r>
            <a:endParaRPr lang="en-US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0100" lvl="1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err="1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Gemeinschaftsdienst</a:t>
            </a:r>
            <a:endParaRPr lang="en-US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0100" lvl="1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Caritas</a:t>
            </a:r>
          </a:p>
          <a:p>
            <a:pPr marL="800100" lvl="1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err="1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Verkündigung</a:t>
            </a:r>
            <a:endParaRPr lang="en-US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0100" lvl="1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PGR-</a:t>
            </a:r>
            <a:r>
              <a:rPr lang="en-US" err="1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Organisation</a:t>
            </a:r>
            <a:endParaRPr lang="en-US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0100" lvl="1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err="1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Finanzverantwortung</a:t>
            </a:r>
            <a:endParaRPr lang="en-US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315" name="Rectangle 1"/>
          <p:cNvSpPr txBox="1">
            <a:spLocks noChangeArrowheads="1"/>
          </p:cNvSpPr>
          <p:nvPr/>
        </p:nvSpPr>
        <p:spPr bwMode="auto">
          <a:xfrm>
            <a:off x="823950" y="4849917"/>
            <a:ext cx="4481042" cy="142659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>
            <a:norm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ts val="600"/>
              </a:spcAft>
              <a:buNone/>
            </a:pPr>
            <a:endParaRPr lang="en-US" altLang="de-DE" sz="5000" b="1"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05328563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872DDD7-8C20-36FB-ED5B-98B149C23C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Hauptamtliche Ansprechperson (Seelsorgerin) für beide Pfarrgemeinden:</a:t>
            </a:r>
            <a:endParaRPr lang="de-AT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45B4112F-2B83-FD31-43A5-8DB21110145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de-DE"/>
          </a:p>
          <a:p>
            <a:pPr marL="0" indent="0">
              <a:buNone/>
            </a:pPr>
            <a:r>
              <a:rPr lang="de-DE"/>
              <a:t>Elisabeth Seidlmann</a:t>
            </a:r>
          </a:p>
          <a:p>
            <a:endParaRPr lang="de-AT"/>
          </a:p>
          <a:p>
            <a:endParaRPr lang="de-AT"/>
          </a:p>
        </p:txBody>
      </p:sp>
      <p:pic>
        <p:nvPicPr>
          <p:cNvPr id="5" name="Grafik 4" descr="Ein Bild, das Darstellung, Cartoon enthält.&#10;&#10;Automatisch generierte Beschreibung">
            <a:extLst>
              <a:ext uri="{FF2B5EF4-FFF2-40B4-BE49-F238E27FC236}">
                <a16:creationId xmlns:a16="http://schemas.microsoft.com/office/drawing/2014/main" id="{FCF85C94-8767-981B-B97A-FDE0B1CC81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9536" y="3909672"/>
            <a:ext cx="3234750" cy="2286733"/>
          </a:xfrm>
          <a:prstGeom prst="rect">
            <a:avLst/>
          </a:prstGeom>
        </p:spPr>
      </p:pic>
      <p:pic>
        <p:nvPicPr>
          <p:cNvPr id="7" name="Grafik 6" descr="Ein Bild, das Menschliches Gesicht, Kleidung, Person, Schal enthält.&#10;&#10;Automatisch generierte Beschreibung">
            <a:extLst>
              <a:ext uri="{FF2B5EF4-FFF2-40B4-BE49-F238E27FC236}">
                <a16:creationId xmlns:a16="http://schemas.microsoft.com/office/drawing/2014/main" id="{96532B1B-D12C-3A54-AFF6-827AB0C56F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292" y="2410518"/>
            <a:ext cx="2715952" cy="2036964"/>
          </a:xfrm>
          <a:prstGeom prst="rect">
            <a:avLst/>
          </a:prstGeom>
        </p:spPr>
      </p:pic>
      <p:sp>
        <p:nvSpPr>
          <p:cNvPr id="9" name="Textfeld 8">
            <a:extLst>
              <a:ext uri="{FF2B5EF4-FFF2-40B4-BE49-F238E27FC236}">
                <a16:creationId xmlns:a16="http://schemas.microsoft.com/office/drawing/2014/main" id="{D0789D36-DD18-F176-DD6A-F2823137D4FB}"/>
              </a:ext>
            </a:extLst>
          </p:cNvPr>
          <p:cNvSpPr txBox="1"/>
          <p:nvPr/>
        </p:nvSpPr>
        <p:spPr>
          <a:xfrm>
            <a:off x="4019549" y="1848943"/>
            <a:ext cx="6670221" cy="36201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de-AT" sz="2400" kern="10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Begleiten des Seelsorgeteams </a:t>
            </a: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de-AT" sz="2400" kern="10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Spirituelle Impulse setzen </a:t>
            </a: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de-AT" sz="2400" kern="10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Gespräche anbieten </a:t>
            </a: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de-AT" sz="2400" kern="10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Theologisches Hintergrundwissen einbringen </a:t>
            </a: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de-AT" sz="2400" kern="10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Teamentwicklung fördern </a:t>
            </a: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de-AT" sz="2400" kern="10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Aus- und Weiterbildung anregen</a:t>
            </a: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de-AT" sz="2400" kern="10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Durch Jesu Botschaft stärken </a:t>
            </a: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de-AT" sz="2400" kern="10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gemeinsam Gottesdienst feiern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de-AT" sz="2400" kern="10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Zusammenarbeit Liturgie</a:t>
            </a:r>
          </a:p>
        </p:txBody>
      </p:sp>
    </p:spTree>
    <p:extLst>
      <p:ext uri="{BB962C8B-B14F-4D97-AF65-F5344CB8AC3E}">
        <p14:creationId xmlns:p14="http://schemas.microsoft.com/office/powerpoint/2010/main" val="235116873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589E93F-C321-A4B8-39FA-53FA89E2CF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/>
              <a:t>PGR Organisation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5927A2F6-27E7-31EF-DBF5-D149EC5667F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de-AT" u="sng" dirty="0"/>
              <a:t>Hochburg: </a:t>
            </a:r>
            <a:r>
              <a:rPr lang="de-AT" dirty="0"/>
              <a:t>					</a:t>
            </a:r>
            <a:r>
              <a:rPr lang="de-AT" u="sng" dirty="0"/>
              <a:t>Maria Ach:</a:t>
            </a:r>
          </a:p>
          <a:p>
            <a:pPr marL="0" indent="0">
              <a:buNone/>
            </a:pPr>
            <a:r>
              <a:rPr lang="de-AT" dirty="0"/>
              <a:t>Andrea Kramer				August Prossegger</a:t>
            </a:r>
          </a:p>
          <a:p>
            <a:pPr marL="0" indent="0">
              <a:buNone/>
            </a:pPr>
            <a:endParaRPr lang="de-AT" dirty="0"/>
          </a:p>
          <a:p>
            <a:pPr marL="0" indent="0">
              <a:buNone/>
            </a:pPr>
            <a:endParaRPr lang="de-AT" dirty="0"/>
          </a:p>
          <a:p>
            <a:pPr marL="0" indent="0">
              <a:buNone/>
            </a:pPr>
            <a:r>
              <a:rPr lang="de-AT" dirty="0"/>
              <a:t> </a:t>
            </a:r>
          </a:p>
          <a:p>
            <a:endParaRPr lang="de-AT" dirty="0"/>
          </a:p>
          <a:p>
            <a:pPr marL="0" indent="0">
              <a:buNone/>
            </a:pPr>
            <a:r>
              <a:rPr lang="de-DE" dirty="0"/>
              <a:t>Sitzungen des Pfarrgemeinderates organisieren, Beteiligung aller fördern, Entscheidungsprozesse begleiten, Entwicklung der Pfarrgemeinde im Blick haben, Gute Kommunikation der Aktiven, Dank- und Anerkennungskultur, Ermutigung zur Selbstfürsorge im Pfarrgemeinderat, Ansprechpartner für die Pfarrbevölkerung</a:t>
            </a:r>
          </a:p>
        </p:txBody>
      </p:sp>
      <p:pic>
        <p:nvPicPr>
          <p:cNvPr id="6" name="Grafik 5" descr="Ein Bild, das Menschliches Gesicht, Person, Lächeln, Kleidung enthält.&#10;&#10;Automatisch generierte Beschreibung">
            <a:extLst>
              <a:ext uri="{FF2B5EF4-FFF2-40B4-BE49-F238E27FC236}">
                <a16:creationId xmlns:a16="http://schemas.microsoft.com/office/drawing/2014/main" id="{E6DBA036-7A8A-AC3F-C0CD-6456F2CFD5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684" y="2366983"/>
            <a:ext cx="2185349" cy="1639012"/>
          </a:xfrm>
          <a:prstGeom prst="rect">
            <a:avLst/>
          </a:prstGeom>
        </p:spPr>
      </p:pic>
      <p:pic>
        <p:nvPicPr>
          <p:cNvPr id="5" name="Grafik 4" descr="Ein Bild, das Menschliches Gesicht, Person, Kleidung, draußen enthält.&#10;&#10;Automatisch generierte Beschreibung">
            <a:extLst>
              <a:ext uri="{FF2B5EF4-FFF2-40B4-BE49-F238E27FC236}">
                <a16:creationId xmlns:a16="http://schemas.microsoft.com/office/drawing/2014/main" id="{66F8AB84-E151-F74F-CE7D-F15701C9943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8319" y="2366983"/>
            <a:ext cx="1404200" cy="1622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807593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589E93F-C321-A4B8-39FA-53FA89E2CF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/>
              <a:t>Liturgie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5927A2F6-27E7-31EF-DBF5-D149EC5667F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de-AT" u="sng"/>
              <a:t>Hochburg: </a:t>
            </a:r>
            <a:r>
              <a:rPr lang="de-AT"/>
              <a:t>					</a:t>
            </a:r>
            <a:r>
              <a:rPr lang="de-AT" u="sng"/>
              <a:t>Maria Ach:</a:t>
            </a:r>
          </a:p>
          <a:p>
            <a:pPr marL="0" indent="0">
              <a:buNone/>
            </a:pPr>
            <a:r>
              <a:rPr lang="de-AT"/>
              <a:t>Maria Kaufleitner, Karin Grabner 		Elisabeth Seidlmann</a:t>
            </a:r>
          </a:p>
          <a:p>
            <a:pPr marL="0" indent="0">
              <a:buNone/>
            </a:pPr>
            <a:endParaRPr lang="de-AT"/>
          </a:p>
          <a:p>
            <a:pPr marL="0" indent="0">
              <a:buNone/>
            </a:pPr>
            <a:endParaRPr lang="de-AT"/>
          </a:p>
          <a:p>
            <a:pPr marL="0" indent="0">
              <a:buNone/>
            </a:pPr>
            <a:r>
              <a:rPr lang="de-AT"/>
              <a:t> </a:t>
            </a:r>
          </a:p>
          <a:p>
            <a:endParaRPr lang="de-AT"/>
          </a:p>
          <a:p>
            <a:pPr marL="0" indent="0">
              <a:buNone/>
            </a:pPr>
            <a:r>
              <a:rPr lang="de-AT"/>
              <a:t>Liturgie, Kinderliturgie, Gottesdiensten &amp; </a:t>
            </a:r>
            <a:r>
              <a:rPr lang="de-AT" err="1"/>
              <a:t>Sakramentfeiern</a:t>
            </a:r>
            <a:r>
              <a:rPr lang="de-AT"/>
              <a:t> Kinderliturgie, </a:t>
            </a:r>
            <a:r>
              <a:rPr lang="de-AT" err="1"/>
              <a:t>Lektor:innen</a:t>
            </a:r>
            <a:r>
              <a:rPr lang="de-AT"/>
              <a:t>, Totengebet &amp; Begräbnisleitung, Kirchenmusik, </a:t>
            </a:r>
            <a:r>
              <a:rPr lang="de-AT" err="1"/>
              <a:t>Kommunionspender:innen</a:t>
            </a:r>
            <a:r>
              <a:rPr lang="de-AT"/>
              <a:t>, </a:t>
            </a:r>
            <a:r>
              <a:rPr lang="de-AT" err="1"/>
              <a:t>Mesner:innen</a:t>
            </a:r>
            <a:r>
              <a:rPr lang="de-AT"/>
              <a:t>, Maiandachten, Krankensalbungsgottesdienst</a:t>
            </a:r>
          </a:p>
        </p:txBody>
      </p:sp>
      <p:pic>
        <p:nvPicPr>
          <p:cNvPr id="5" name="Grafik 4" descr="Ein Bild, das Menschliches Gesicht, Kleidung, Person, Lächeln enthält.&#10;&#10;Automatisch generierte Beschreibung">
            <a:extLst>
              <a:ext uri="{FF2B5EF4-FFF2-40B4-BE49-F238E27FC236}">
                <a16:creationId xmlns:a16="http://schemas.microsoft.com/office/drawing/2014/main" id="{5A6437EA-0FEC-E96E-309C-595A1B6185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5418" y="2279896"/>
            <a:ext cx="2185348" cy="1638559"/>
          </a:xfrm>
          <a:prstGeom prst="rect">
            <a:avLst/>
          </a:prstGeom>
        </p:spPr>
      </p:pic>
      <p:pic>
        <p:nvPicPr>
          <p:cNvPr id="7" name="Grafik 6" descr="Ein Bild, das Menschliches Gesicht, Person, Kleidung, Lächeln enthält.&#10;&#10;Automatisch generierte Beschreibung">
            <a:extLst>
              <a:ext uri="{FF2B5EF4-FFF2-40B4-BE49-F238E27FC236}">
                <a16:creationId xmlns:a16="http://schemas.microsoft.com/office/drawing/2014/main" id="{C95C1CB1-DCE2-4EB7-012D-EAB5A60CC8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7985" y="2279896"/>
            <a:ext cx="2185348" cy="1639139"/>
          </a:xfrm>
          <a:prstGeom prst="rect">
            <a:avLst/>
          </a:prstGeom>
        </p:spPr>
      </p:pic>
      <p:pic>
        <p:nvPicPr>
          <p:cNvPr id="9" name="Grafik 8" descr="Ein Bild, das Menschliches Gesicht, Kleidung, Person, Schal enthält.&#10;&#10;Automatisch generierte Beschreibung">
            <a:extLst>
              <a:ext uri="{FF2B5EF4-FFF2-40B4-BE49-F238E27FC236}">
                <a16:creationId xmlns:a16="http://schemas.microsoft.com/office/drawing/2014/main" id="{378BBA4A-483E-8657-CE75-350865B921C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6191" y="2286000"/>
            <a:ext cx="2185348" cy="1639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159643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589E93F-C321-A4B8-39FA-53FA89E2CF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/>
              <a:t>Finanzen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5927A2F6-27E7-31EF-DBF5-D149EC5667F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de-AT" u="sng"/>
              <a:t>Hochburg: </a:t>
            </a:r>
            <a:r>
              <a:rPr lang="de-AT"/>
              <a:t>					</a:t>
            </a:r>
            <a:r>
              <a:rPr lang="de-AT" u="sng"/>
              <a:t>Maria Ach:</a:t>
            </a:r>
          </a:p>
          <a:p>
            <a:pPr marL="0" indent="0">
              <a:buNone/>
            </a:pPr>
            <a:r>
              <a:rPr lang="de-AT"/>
              <a:t>Alexander Weiß				Roland </a:t>
            </a:r>
            <a:r>
              <a:rPr lang="de-AT" err="1"/>
              <a:t>Hochertseder</a:t>
            </a:r>
            <a:endParaRPr lang="de-AT"/>
          </a:p>
          <a:p>
            <a:pPr marL="0" indent="0">
              <a:buNone/>
            </a:pPr>
            <a:endParaRPr lang="de-AT"/>
          </a:p>
          <a:p>
            <a:pPr marL="0" indent="0">
              <a:buNone/>
            </a:pPr>
            <a:endParaRPr lang="de-AT"/>
          </a:p>
          <a:p>
            <a:pPr marL="0" indent="0">
              <a:buNone/>
            </a:pPr>
            <a:r>
              <a:rPr lang="de-AT"/>
              <a:t> </a:t>
            </a:r>
          </a:p>
          <a:p>
            <a:endParaRPr lang="de-AT"/>
          </a:p>
          <a:p>
            <a:pPr marL="0" indent="0">
              <a:buNone/>
            </a:pPr>
            <a:r>
              <a:rPr lang="de-DE"/>
              <a:t>Pfarrgemeinde-Budget erstellen, Finden und zur Verfügung stellen von Ressourcen für pastorale Projekte, Gebäude entwickeln und verwalten, Rechtliches nachfragen, Hausmeistertätigkeiten im Blick haben</a:t>
            </a:r>
            <a:endParaRPr lang="de-AT"/>
          </a:p>
        </p:txBody>
      </p:sp>
      <p:pic>
        <p:nvPicPr>
          <p:cNvPr id="4" name="Grafik 3" descr="Ein Bild, das Person, Mann, Wand, drinnen enthält.&#10;&#10;Automatisch generierte Beschreibung">
            <a:extLst>
              <a:ext uri="{FF2B5EF4-FFF2-40B4-BE49-F238E27FC236}">
                <a16:creationId xmlns:a16="http://schemas.microsoft.com/office/drawing/2014/main" id="{773A5D25-8696-E86D-FE93-CB268D4A9C4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098" y="2405083"/>
            <a:ext cx="1372976" cy="1639012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 descr="A person wearing glasses and a jacket&#10;&#10;Description automatically generated">
            <a:extLst>
              <a:ext uri="{FF2B5EF4-FFF2-40B4-BE49-F238E27FC236}">
                <a16:creationId xmlns:a16="http://schemas.microsoft.com/office/drawing/2014/main" id="{5C8254B1-0696-14A3-A376-E89B53C8559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30241" y="2334764"/>
            <a:ext cx="1894671" cy="1726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539700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589E93F-C321-A4B8-39FA-53FA89E2CF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/>
              <a:t>Gemeinschaft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5927A2F6-27E7-31EF-DBF5-D149EC5667F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de-AT" u="sng"/>
              <a:t>Hochburg: </a:t>
            </a:r>
            <a:r>
              <a:rPr lang="de-AT"/>
              <a:t>					</a:t>
            </a:r>
            <a:r>
              <a:rPr lang="de-AT" u="sng"/>
              <a:t>Maria Ach:</a:t>
            </a:r>
          </a:p>
          <a:p>
            <a:pPr marL="0" indent="0">
              <a:buNone/>
            </a:pPr>
            <a:r>
              <a:rPr lang="de-AT"/>
              <a:t>Vanessa Dworschak			Judith Eberharter</a:t>
            </a:r>
          </a:p>
          <a:p>
            <a:pPr marL="0" indent="0">
              <a:buNone/>
            </a:pPr>
            <a:endParaRPr lang="de-AT"/>
          </a:p>
          <a:p>
            <a:pPr marL="0" indent="0">
              <a:buNone/>
            </a:pPr>
            <a:endParaRPr lang="de-AT"/>
          </a:p>
          <a:p>
            <a:pPr marL="0" indent="0">
              <a:buNone/>
            </a:pPr>
            <a:r>
              <a:rPr lang="de-AT"/>
              <a:t> </a:t>
            </a:r>
          </a:p>
          <a:p>
            <a:endParaRPr lang="de-AT"/>
          </a:p>
          <a:p>
            <a:pPr marL="0" indent="0">
              <a:buNone/>
            </a:pPr>
            <a:r>
              <a:rPr lang="de-DE"/>
              <a:t>Gemeinschaft ist dort erlebbar, wo alle willkommen sind: </a:t>
            </a:r>
          </a:p>
          <a:p>
            <a:pPr marL="0" indent="0">
              <a:buNone/>
            </a:pPr>
            <a:r>
              <a:rPr lang="de-DE"/>
              <a:t>Feste &amp; Feiern &amp; Kuchenverkauf,	Wallfahrten, Pfarrcafé, Neuzugezogene, Jugendtreff, Jugendkreuzweg, Ministranten</a:t>
            </a:r>
            <a:endParaRPr lang="de-AT"/>
          </a:p>
        </p:txBody>
      </p:sp>
      <p:pic>
        <p:nvPicPr>
          <p:cNvPr id="5" name="Grafik 4" descr="Ein Bild, das Menschliches Gesicht, Kleidung, Schal, Person enthält.&#10;&#10;Automatisch generierte Beschreibung">
            <a:extLst>
              <a:ext uri="{FF2B5EF4-FFF2-40B4-BE49-F238E27FC236}">
                <a16:creationId xmlns:a16="http://schemas.microsoft.com/office/drawing/2014/main" id="{D0EED2FE-DD6C-BF24-A849-E5C0380511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884" y="2399640"/>
            <a:ext cx="2185349" cy="1639144"/>
          </a:xfrm>
          <a:prstGeom prst="rect">
            <a:avLst/>
          </a:prstGeom>
        </p:spPr>
      </p:pic>
      <p:pic>
        <p:nvPicPr>
          <p:cNvPr id="7" name="Grafik 6" descr="Ein Bild, das Person, Menschliches Gesicht, Lächeln, Kleidung enthält.&#10;&#10;Automatisch generierte Beschreibung">
            <a:extLst>
              <a:ext uri="{FF2B5EF4-FFF2-40B4-BE49-F238E27FC236}">
                <a16:creationId xmlns:a16="http://schemas.microsoft.com/office/drawing/2014/main" id="{078F34AB-CD2E-C817-10D8-CA88139B8B9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1026" y="2359383"/>
            <a:ext cx="1415077" cy="1639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804813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589E93F-C321-A4B8-39FA-53FA89E2CF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/>
              <a:t>Caritas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5927A2F6-27E7-31EF-DBF5-D149EC5667F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de-AT" u="sng"/>
              <a:t>Hochburg: </a:t>
            </a:r>
            <a:r>
              <a:rPr lang="de-AT"/>
              <a:t>					</a:t>
            </a:r>
            <a:r>
              <a:rPr lang="de-AT" u="sng"/>
              <a:t>Maria Ach:</a:t>
            </a:r>
          </a:p>
          <a:p>
            <a:pPr marL="0" indent="0">
              <a:buNone/>
            </a:pPr>
            <a:r>
              <a:rPr lang="de-AT"/>
              <a:t>Anneliese Reschenhofer,			Anita </a:t>
            </a:r>
            <a:r>
              <a:rPr lang="de-AT" err="1"/>
              <a:t>Drbal</a:t>
            </a:r>
            <a:endParaRPr lang="de-AT"/>
          </a:p>
          <a:p>
            <a:pPr marL="0" indent="0">
              <a:buNone/>
            </a:pPr>
            <a:r>
              <a:rPr lang="de-AT"/>
              <a:t>Ursula Schwaninger</a:t>
            </a:r>
          </a:p>
          <a:p>
            <a:pPr marL="0" indent="0">
              <a:buNone/>
            </a:pPr>
            <a:r>
              <a:rPr lang="de-AT"/>
              <a:t>				</a:t>
            </a:r>
          </a:p>
          <a:p>
            <a:pPr marL="0" indent="0">
              <a:buNone/>
            </a:pPr>
            <a:endParaRPr lang="de-AT"/>
          </a:p>
          <a:p>
            <a:pPr marL="0" indent="0">
              <a:buNone/>
            </a:pPr>
            <a:r>
              <a:rPr lang="de-AT"/>
              <a:t> </a:t>
            </a:r>
          </a:p>
          <a:p>
            <a:endParaRPr lang="de-AT"/>
          </a:p>
          <a:p>
            <a:pPr marL="0" indent="0">
              <a:buNone/>
            </a:pPr>
            <a:r>
              <a:rPr lang="de-AT"/>
              <a:t>Nachbarschaftshilfe / Hilfe im Alltag, Altenheimbesuchsdienst, </a:t>
            </a:r>
            <a:r>
              <a:rPr lang="de-AT" err="1"/>
              <a:t>Sternsinger:innen</a:t>
            </a:r>
            <a:r>
              <a:rPr lang="de-AT"/>
              <a:t>, Seniorencafé, Tafel, </a:t>
            </a:r>
            <a:r>
              <a:rPr lang="de-AT" err="1"/>
              <a:t>Weidagem</a:t>
            </a:r>
            <a:r>
              <a:rPr lang="de-AT"/>
              <a:t>-Laden, Geburtstagsgratulationen</a:t>
            </a:r>
          </a:p>
          <a:p>
            <a:endParaRPr lang="de-AT"/>
          </a:p>
        </p:txBody>
      </p:sp>
      <p:pic>
        <p:nvPicPr>
          <p:cNvPr id="8" name="Grafik 7" descr="Ein Bild, das Menschliches Gesicht, Person, Wand, Lächeln enthält.&#10;&#10;Automatisch generierte Beschreibung">
            <a:extLst>
              <a:ext uri="{FF2B5EF4-FFF2-40B4-BE49-F238E27FC236}">
                <a16:creationId xmlns:a16="http://schemas.microsoft.com/office/drawing/2014/main" id="{AF06EDE7-AFA1-9105-CFCE-417201535F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942" y="2824183"/>
            <a:ext cx="2185349" cy="1639012"/>
          </a:xfrm>
          <a:prstGeom prst="rect">
            <a:avLst/>
          </a:prstGeom>
        </p:spPr>
      </p:pic>
      <p:pic>
        <p:nvPicPr>
          <p:cNvPr id="9" name="Grafik 8" descr="Ein Bild, das Person, draußen enthält.&#10;&#10;Automatisch generierte Beschreibung">
            <a:extLst>
              <a:ext uri="{FF2B5EF4-FFF2-40B4-BE49-F238E27FC236}">
                <a16:creationId xmlns:a16="http://schemas.microsoft.com/office/drawing/2014/main" id="{931CA25A-CB2C-30EB-6E61-79461E77F16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1316" y="2824183"/>
            <a:ext cx="1228391" cy="1639012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Grafik 4" descr="Ein Bild, das Menschliches Gesicht, Person, Lächeln, Kleidung enthält.&#10;&#10;Automatisch generierte Beschreibung">
            <a:extLst>
              <a:ext uri="{FF2B5EF4-FFF2-40B4-BE49-F238E27FC236}">
                <a16:creationId xmlns:a16="http://schemas.microsoft.com/office/drawing/2014/main" id="{84A5A4C0-A396-FCF6-3368-734819B2AFF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9717" y="2824183"/>
            <a:ext cx="1419248" cy="1639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667592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589E93F-C321-A4B8-39FA-53FA89E2CF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/>
              <a:t>Verkündigung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5927A2F6-27E7-31EF-DBF5-D149EC5667F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de-AT" u="sng"/>
              <a:t>Hochburg: </a:t>
            </a:r>
            <a:r>
              <a:rPr lang="de-AT"/>
              <a:t>					</a:t>
            </a:r>
            <a:r>
              <a:rPr lang="de-AT" u="sng"/>
              <a:t>Maria Ach:</a:t>
            </a:r>
          </a:p>
          <a:p>
            <a:pPr marL="0" indent="0">
              <a:buNone/>
            </a:pPr>
            <a:r>
              <a:rPr lang="de-AT"/>
              <a:t>Doris Krause					Dr. Vera Patsch</a:t>
            </a:r>
          </a:p>
          <a:p>
            <a:pPr marL="0" indent="0">
              <a:buNone/>
            </a:pPr>
            <a:endParaRPr lang="de-AT"/>
          </a:p>
          <a:p>
            <a:pPr marL="0" indent="0">
              <a:buNone/>
            </a:pPr>
            <a:r>
              <a:rPr lang="de-AT"/>
              <a:t> </a:t>
            </a:r>
          </a:p>
          <a:p>
            <a:endParaRPr lang="de-AT"/>
          </a:p>
          <a:p>
            <a:pPr marL="0" indent="0">
              <a:buNone/>
            </a:pPr>
            <a:endParaRPr lang="de-AT"/>
          </a:p>
          <a:p>
            <a:pPr marL="0" indent="0">
              <a:buNone/>
            </a:pPr>
            <a:br>
              <a:rPr lang="de-DE"/>
            </a:br>
            <a:r>
              <a:rPr lang="de-DE"/>
              <a:t>Verkündigung geschieht z. B. in: </a:t>
            </a:r>
          </a:p>
          <a:p>
            <a:pPr marL="0" indent="0">
              <a:buNone/>
            </a:pPr>
            <a:r>
              <a:rPr lang="de-DE"/>
              <a:t>Pfarrblatt, Homepage, Zusammenarbeit mit örtlichen Medien, Flyer, Einladungen, Monatsübersicht</a:t>
            </a:r>
            <a:endParaRPr lang="de-AT"/>
          </a:p>
          <a:p>
            <a:endParaRPr lang="de-AT"/>
          </a:p>
        </p:txBody>
      </p:sp>
      <p:pic>
        <p:nvPicPr>
          <p:cNvPr id="7" name="Grafik 6" descr="Ein Bild, das Menschliches Gesicht, Lächeln, Person, Kleidung enthält.&#10;&#10;Automatisch generierte Beschreibung">
            <a:extLst>
              <a:ext uri="{FF2B5EF4-FFF2-40B4-BE49-F238E27FC236}">
                <a16:creationId xmlns:a16="http://schemas.microsoft.com/office/drawing/2014/main" id="{26CADE08-BB6D-D095-6D01-BE40BA99788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50" r="17023"/>
          <a:stretch/>
        </p:blipFill>
        <p:spPr>
          <a:xfrm>
            <a:off x="954916" y="2454068"/>
            <a:ext cx="1633009" cy="1639148"/>
          </a:xfrm>
          <a:prstGeom prst="rect">
            <a:avLst/>
          </a:prstGeom>
        </p:spPr>
      </p:pic>
      <p:pic>
        <p:nvPicPr>
          <p:cNvPr id="5" name="Grafik 4" descr="Ein Bild, das Menschliches Gesicht, Person, Lächeln, draußen enthält.&#10;&#10;Automatisch generierte Beschreibung">
            <a:extLst>
              <a:ext uri="{FF2B5EF4-FFF2-40B4-BE49-F238E27FC236}">
                <a16:creationId xmlns:a16="http://schemas.microsoft.com/office/drawing/2014/main" id="{8304A0F2-E0F8-14C9-F2DD-320B5B4E7C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0704" y="2454068"/>
            <a:ext cx="1633009" cy="16391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619499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Textfeld 2"/>
          <p:cNvSpPr txBox="1">
            <a:spLocks noChangeArrowheads="1"/>
          </p:cNvSpPr>
          <p:nvPr/>
        </p:nvSpPr>
        <p:spPr bwMode="auto">
          <a:xfrm>
            <a:off x="0" y="314102"/>
            <a:ext cx="10066122" cy="1298448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b">
            <a:norm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ts val="600"/>
              </a:spcAft>
              <a:buNone/>
            </a:pPr>
            <a:endParaRPr lang="en-US" altLang="de-DE" sz="4400">
              <a:latin typeface="+mj-lt"/>
              <a:ea typeface="+mj-ea"/>
              <a:cs typeface="+mj-cs"/>
            </a:endParaRPr>
          </a:p>
        </p:txBody>
      </p:sp>
      <p:sp>
        <p:nvSpPr>
          <p:cNvPr id="5" name="Titel 4">
            <a:extLst>
              <a:ext uri="{FF2B5EF4-FFF2-40B4-BE49-F238E27FC236}">
                <a16:creationId xmlns:a16="http://schemas.microsoft.com/office/drawing/2014/main" id="{F647E03F-0140-E731-2B28-8B68FC39F6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/>
              <a:t>Seelsorgeteam und Pfarrgemeinderat</a:t>
            </a:r>
            <a:br>
              <a:rPr lang="de-AT"/>
            </a:br>
            <a:endParaRPr lang="de-AT"/>
          </a:p>
        </p:txBody>
      </p:sp>
      <p:sp>
        <p:nvSpPr>
          <p:cNvPr id="6" name="Rechteck: gefaltete Ecke 5">
            <a:extLst>
              <a:ext uri="{FF2B5EF4-FFF2-40B4-BE49-F238E27FC236}">
                <a16:creationId xmlns:a16="http://schemas.microsoft.com/office/drawing/2014/main" id="{9F74942F-F3FD-5DD7-C011-0FE4FCBDAC4D}"/>
              </a:ext>
            </a:extLst>
          </p:cNvPr>
          <p:cNvSpPr/>
          <p:nvPr/>
        </p:nvSpPr>
        <p:spPr>
          <a:xfrm>
            <a:off x="720395" y="1388175"/>
            <a:ext cx="4707980" cy="3989367"/>
          </a:xfrm>
          <a:prstGeom prst="foldedCorner">
            <a:avLst/>
          </a:prstGeom>
          <a:solidFill>
            <a:srgbClr val="FECB00">
              <a:alpha val="23000"/>
            </a:srgb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" name="Textfeld 2">
            <a:extLst>
              <a:ext uri="{FF2B5EF4-FFF2-40B4-BE49-F238E27FC236}">
                <a16:creationId xmlns:a16="http://schemas.microsoft.com/office/drawing/2014/main" id="{9BA4EF70-2D0C-482F-DBDC-34A42D20515B}"/>
              </a:ext>
            </a:extLst>
          </p:cNvPr>
          <p:cNvSpPr txBox="1"/>
          <p:nvPr/>
        </p:nvSpPr>
        <p:spPr>
          <a:xfrm>
            <a:off x="964899" y="1736402"/>
            <a:ext cx="4068162" cy="30162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000" b="1"/>
              <a:t>Das Seelsorgeteam</a:t>
            </a:r>
          </a:p>
          <a:p>
            <a:endParaRPr lang="de-DE" sz="2000" b="1"/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de-DE" sz="2000" kern="1200"/>
              <a:t>Sorgt für die </a:t>
            </a:r>
            <a:r>
              <a:rPr lang="de-DE" sz="2000" b="1" kern="1200"/>
              <a:t>Alltagsleitung</a:t>
            </a:r>
            <a:r>
              <a:rPr lang="de-DE" sz="2000" kern="1200"/>
              <a:t> der Pfarrgemeinde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de-DE" sz="2000" kern="1200"/>
              <a:t>Was steht in der nächsten Zeit an?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de-DE" sz="2000"/>
              <a:t>Weitreichende Themen werden für den Pfarrgemeinderat vorbereitet. Das Seelsorgeteam ist die Geschäftsführung des PGR.</a:t>
            </a:r>
            <a:endParaRPr lang="de-DE" sz="2000" kern="1200"/>
          </a:p>
        </p:txBody>
      </p:sp>
      <p:sp>
        <p:nvSpPr>
          <p:cNvPr id="9" name="Rechteck: gefaltete Ecke 8">
            <a:extLst>
              <a:ext uri="{FF2B5EF4-FFF2-40B4-BE49-F238E27FC236}">
                <a16:creationId xmlns:a16="http://schemas.microsoft.com/office/drawing/2014/main" id="{C6015233-6E7E-5050-6C5A-8A8F9B8DC3BE}"/>
              </a:ext>
            </a:extLst>
          </p:cNvPr>
          <p:cNvSpPr/>
          <p:nvPr/>
        </p:nvSpPr>
        <p:spPr>
          <a:xfrm>
            <a:off x="5737564" y="1388176"/>
            <a:ext cx="4707980" cy="3989366"/>
          </a:xfrm>
          <a:prstGeom prst="foldedCorner">
            <a:avLst/>
          </a:prstGeom>
          <a:solidFill>
            <a:srgbClr val="FF0000">
              <a:alpha val="23000"/>
            </a:srgb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" name="Textfeld 3">
            <a:extLst>
              <a:ext uri="{FF2B5EF4-FFF2-40B4-BE49-F238E27FC236}">
                <a16:creationId xmlns:a16="http://schemas.microsoft.com/office/drawing/2014/main" id="{BCD45B9A-90BB-F94D-4732-564A1FB5303C}"/>
              </a:ext>
            </a:extLst>
          </p:cNvPr>
          <p:cNvSpPr txBox="1"/>
          <p:nvPr/>
        </p:nvSpPr>
        <p:spPr>
          <a:xfrm>
            <a:off x="5899234" y="1734204"/>
            <a:ext cx="4546310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000" b="1" kern="1200"/>
              <a:t>Der Pfarrgemeinderat</a:t>
            </a:r>
          </a:p>
          <a:p>
            <a:endParaRPr lang="de-DE" sz="2000" b="1" kern="1200"/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de-DE" sz="2000" kern="1200"/>
              <a:t>Verantwortet die </a:t>
            </a:r>
            <a:r>
              <a:rPr lang="de-DE" sz="2000" b="1" kern="1200"/>
              <a:t>strategische Ausrichtung der Pfarrgemeinde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de-DE" sz="2000" kern="1200"/>
              <a:t>Wo wollen wir gemeinsam hin? </a:t>
            </a:r>
            <a:r>
              <a:rPr lang="de-DE" sz="2000"/>
              <a:t>Was sind unsere Ziele?</a:t>
            </a:r>
            <a:endParaRPr lang="de-DE" sz="2000" kern="1200"/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de-DE" sz="2000"/>
              <a:t>Der Pfarrgemeinderat gibt dem Seelsorgeteam Rückendeckung bei der Entwicklung und unterstützt die Alltagsarbeit.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6837793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4AB9794-29DD-E645-ADBB-B219C34925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/>
              <a:t>Termine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7875596-4736-F065-E0DE-3CB55E6FB0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0181" y="1062822"/>
            <a:ext cx="10515600" cy="5357099"/>
          </a:xfrm>
        </p:spPr>
        <p:txBody>
          <a:bodyPr lIns="91440" tIns="45720" rIns="91440" bIns="45720" anchor="t"/>
          <a:lstStyle/>
          <a:p>
            <a:r>
              <a:rPr lang="de-AT" sz="2200">
                <a:latin typeface="Arial"/>
                <a:cs typeface="Arial"/>
              </a:rPr>
              <a:t>Konzeptklausur am Samstag, 22. Juni 9.00 Uhr Ostermiething</a:t>
            </a:r>
            <a:endParaRPr lang="de-AT" sz="2200"/>
          </a:p>
          <a:p>
            <a:r>
              <a:rPr lang="de-AT" sz="2200">
                <a:latin typeface="Arial"/>
                <a:cs typeface="Arial"/>
              </a:rPr>
              <a:t>Ab November 2024 Ausbildung der Seelsorgeteams</a:t>
            </a:r>
            <a:endParaRPr lang="de-AT" sz="2200"/>
          </a:p>
          <a:p>
            <a:pPr marL="0" indent="0">
              <a:buNone/>
            </a:pPr>
            <a:endParaRPr lang="de-AT" sz="2200"/>
          </a:p>
          <a:p>
            <a:r>
              <a:rPr lang="de-AT" sz="2200">
                <a:latin typeface="Arial"/>
                <a:cs typeface="Arial"/>
              </a:rPr>
              <a:t>01.01.2025 - Pfarre "An der Salzach" </a:t>
            </a:r>
          </a:p>
          <a:p>
            <a:r>
              <a:rPr lang="de-AT" sz="2200">
                <a:latin typeface="Arial"/>
                <a:cs typeface="Arial"/>
              </a:rPr>
              <a:t>08.2.2025 - Amtseinführung des Pfarrvorstandes 18.00 Uhr Ostermiething</a:t>
            </a:r>
            <a:endParaRPr lang="de-AT" sz="2200"/>
          </a:p>
          <a:p>
            <a:endParaRPr lang="de-AT" sz="2200"/>
          </a:p>
          <a:p>
            <a:r>
              <a:rPr lang="de-AT" sz="2200">
                <a:latin typeface="Arial"/>
                <a:cs typeface="Arial"/>
              </a:rPr>
              <a:t>Samstag, 22. März 2025 18.00 Uhr Seelsorgeteam Einführung Pfarrgemeinde Hochburg</a:t>
            </a:r>
          </a:p>
          <a:p>
            <a:endParaRPr lang="de-AT" sz="2200"/>
          </a:p>
          <a:p>
            <a:r>
              <a:rPr lang="de-AT" sz="2200">
                <a:latin typeface="Arial"/>
                <a:cs typeface="Arial"/>
              </a:rPr>
              <a:t>Sonntag, 23. März 2025 10.00 Uhr Seelsorgeteam Einführung Pfarrgemeinde Maria Ach</a:t>
            </a:r>
            <a:endParaRPr lang="de-AT" sz="2200"/>
          </a:p>
          <a:p>
            <a:endParaRPr lang="de-AT" sz="2200"/>
          </a:p>
          <a:p>
            <a:r>
              <a:rPr lang="de-AT" sz="2200">
                <a:latin typeface="Arial"/>
                <a:cs typeface="Arial"/>
              </a:rPr>
              <a:t>Sonntag, 22. Juni 2025 9.00- Pfarrgründungsfest für Pfarre An der Salzach</a:t>
            </a:r>
            <a:endParaRPr lang="de-AT" sz="2200"/>
          </a:p>
          <a:p>
            <a:endParaRPr lang="de-AT"/>
          </a:p>
          <a:p>
            <a:endParaRPr lang="de-AT"/>
          </a:p>
          <a:p>
            <a:endParaRPr lang="de-AT"/>
          </a:p>
          <a:p>
            <a:endParaRPr lang="de-AT"/>
          </a:p>
          <a:p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81999346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>
            <a:extLst>
              <a:ext uri="{FF2B5EF4-FFF2-40B4-BE49-F238E27FC236}">
                <a16:creationId xmlns:a16="http://schemas.microsoft.com/office/drawing/2014/main" id="{3EE4C40C-4CC4-D713-36EA-7EEAE8E435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/>
              <a:t>Fragen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2656520D-CA16-1496-A0AF-C23A3CC7CD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lIns="91440" tIns="45720" rIns="91440" bIns="45720" anchor="t"/>
          <a:lstStyle/>
          <a:p>
            <a:r>
              <a:rPr lang="de-DE"/>
              <a:t>Eigenes Konto der Pfarrgemeinden </a:t>
            </a:r>
          </a:p>
          <a:p>
            <a:r>
              <a:rPr lang="de-DE"/>
              <a:t>Kollekten und Spenden  </a:t>
            </a:r>
          </a:p>
          <a:p>
            <a:r>
              <a:rPr lang="de-DE"/>
              <a:t>Anteil vom Kirchenbeitrag der Diözese</a:t>
            </a:r>
          </a:p>
          <a:p>
            <a:r>
              <a:rPr lang="de-DE"/>
              <a:t>Löhne der Angestellten </a:t>
            </a:r>
          </a:p>
          <a:p>
            <a:r>
              <a:rPr lang="de-DE"/>
              <a:t>Instandhaltung und Betriebskosten</a:t>
            </a:r>
          </a:p>
          <a:p>
            <a:r>
              <a:rPr lang="de-DE">
                <a:latin typeface="Arial"/>
                <a:cs typeface="Arial"/>
              </a:rPr>
              <a:t>Gottesdienste</a:t>
            </a:r>
          </a:p>
          <a:p>
            <a:r>
              <a:rPr lang="de-DE">
                <a:latin typeface="Arial"/>
                <a:cs typeface="Arial"/>
              </a:rPr>
              <a:t>Wo ist dann die Pfarrkirche für die Pfarre "An der Salzach"</a:t>
            </a:r>
            <a:endParaRPr lang="de-DE"/>
          </a:p>
          <a:p>
            <a:endParaRPr lang="de-DE"/>
          </a:p>
          <a:p>
            <a:r>
              <a:rPr lang="de-DE"/>
              <a:t>Weitere Fragen???</a:t>
            </a:r>
          </a:p>
          <a:p>
            <a:pPr marL="0" indent="0">
              <a:buNone/>
            </a:pPr>
            <a:endParaRPr lang="de-DE"/>
          </a:p>
        </p:txBody>
      </p:sp>
      <p:sp>
        <p:nvSpPr>
          <p:cNvPr id="19459" name="Textfeld 2"/>
          <p:cNvSpPr txBox="1">
            <a:spLocks noChangeArrowheads="1"/>
          </p:cNvSpPr>
          <p:nvPr/>
        </p:nvSpPr>
        <p:spPr bwMode="auto">
          <a:xfrm>
            <a:off x="589560" y="856179"/>
            <a:ext cx="3255036" cy="167526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>
            <a:norm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ts val="600"/>
              </a:spcAft>
              <a:buNone/>
            </a:pPr>
            <a:endParaRPr lang="en-US" altLang="de-DE" sz="4000" b="1"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51197510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el 13">
            <a:extLst>
              <a:ext uri="{FF2B5EF4-FFF2-40B4-BE49-F238E27FC236}">
                <a16:creationId xmlns:a16="http://schemas.microsoft.com/office/drawing/2014/main" id="{EB8112FD-776B-746C-A08E-8B75D0AE9E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Liederquelle – Nr. 90 – Geh mit uns</a:t>
            </a:r>
          </a:p>
        </p:txBody>
      </p:sp>
      <p:sp>
        <p:nvSpPr>
          <p:cNvPr id="6" name="Textfeld 5">
            <a:extLst>
              <a:ext uri="{FF2B5EF4-FFF2-40B4-BE49-F238E27FC236}">
                <a16:creationId xmlns:a16="http://schemas.microsoft.com/office/drawing/2014/main" id="{F7175267-977C-C67A-5413-1626764B4BF1}"/>
              </a:ext>
            </a:extLst>
          </p:cNvPr>
          <p:cNvSpPr txBox="1"/>
          <p:nvPr/>
        </p:nvSpPr>
        <p:spPr>
          <a:xfrm>
            <a:off x="689808" y="285071"/>
            <a:ext cx="10750456" cy="57167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de-AT" sz="180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Inhaltsplatzhalter 9" descr="Ein Bild, das Text, Handschrift, Kreuzworträtsel enthält.&#10;&#10;Automatisch generierte Beschreibung">
            <a:extLst>
              <a:ext uri="{FF2B5EF4-FFF2-40B4-BE49-F238E27FC236}">
                <a16:creationId xmlns:a16="http://schemas.microsoft.com/office/drawing/2014/main" id="{9D12BC47-6E30-D332-38DE-F46E1E87833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29" t="7608" r="4783" b="9280"/>
          <a:stretch/>
        </p:blipFill>
        <p:spPr>
          <a:xfrm rot="16200000">
            <a:off x="2489382" y="-412814"/>
            <a:ext cx="4902659" cy="8040817"/>
          </a:xfrm>
        </p:spPr>
      </p:pic>
    </p:spTree>
    <p:extLst>
      <p:ext uri="{BB962C8B-B14F-4D97-AF65-F5344CB8AC3E}">
        <p14:creationId xmlns:p14="http://schemas.microsoft.com/office/powerpoint/2010/main" val="389273322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el 7">
            <a:extLst>
              <a:ext uri="{FF2B5EF4-FFF2-40B4-BE49-F238E27FC236}">
                <a16:creationId xmlns:a16="http://schemas.microsoft.com/office/drawing/2014/main" id="{EA0FF6FE-6B56-61CA-FFD6-53474061AC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z="3600" b="1"/>
              <a:t>„Es wird gut werden.“</a:t>
            </a:r>
            <a:br>
              <a:rPr lang="de-DE" sz="3600" b="1"/>
            </a:br>
            <a:endParaRPr lang="de-AT"/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72B44B58-9C63-C048-A51B-C69AD4B5D9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75925"/>
            <a:ext cx="4180114" cy="4820480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l"/>
            <a:endParaRPr lang="de-DE" sz="1800" i="1"/>
          </a:p>
          <a:p>
            <a:pPr algn="l"/>
            <a:r>
              <a:rPr lang="de-DE" sz="2000" i="1"/>
              <a:t>Bischof Manfred Scheuer</a:t>
            </a:r>
            <a:br>
              <a:rPr lang="de-DE" sz="1600" i="1"/>
            </a:br>
            <a:endParaRPr lang="de-DE" sz="1600" i="1"/>
          </a:p>
          <a:p>
            <a:pPr algn="l"/>
            <a:r>
              <a:rPr lang="de-DE" sz="1600" i="1"/>
              <a:t>Erste Pfarrvorständekonferenz 20. September 2023, Bildungshaus Schloss Puchberg </a:t>
            </a:r>
          </a:p>
        </p:txBody>
      </p:sp>
      <p:pic>
        <p:nvPicPr>
          <p:cNvPr id="7" name="Picture 2" descr="Manfred Scheuer: Lebenslauf des neuen Bischof der Diözese Linz">
            <a:extLst>
              <a:ext uri="{FF2B5EF4-FFF2-40B4-BE49-F238E27FC236}">
                <a16:creationId xmlns:a16="http://schemas.microsoft.com/office/drawing/2014/main" id="{375C7C7F-8E60-3895-F7AE-A4376FC6096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26" b="2"/>
          <a:stretch/>
        </p:blipFill>
        <p:spPr bwMode="auto">
          <a:xfrm>
            <a:off x="1429748" y="3429000"/>
            <a:ext cx="2527123" cy="2537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feld 1">
            <a:extLst>
              <a:ext uri="{FF2B5EF4-FFF2-40B4-BE49-F238E27FC236}">
                <a16:creationId xmlns:a16="http://schemas.microsoft.com/office/drawing/2014/main" id="{3B1AD228-D1DB-4F17-279A-8D370CBFECAB}"/>
              </a:ext>
            </a:extLst>
          </p:cNvPr>
          <p:cNvSpPr txBox="1"/>
          <p:nvPr/>
        </p:nvSpPr>
        <p:spPr>
          <a:xfrm>
            <a:off x="7299338" y="4124383"/>
            <a:ext cx="27046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AT"/>
              <a:t>Bild SST Hochburg und Ach</a:t>
            </a:r>
          </a:p>
        </p:txBody>
      </p:sp>
      <p:pic>
        <p:nvPicPr>
          <p:cNvPr id="6" name="Grafik 5" descr="Ein Bild, das Kleidung, Person, Menschliches Gesicht, Wand enthält.&#10;&#10;Automatisch generierte Beschreibung">
            <a:extLst>
              <a:ext uri="{FF2B5EF4-FFF2-40B4-BE49-F238E27FC236}">
                <a16:creationId xmlns:a16="http://schemas.microsoft.com/office/drawing/2014/main" id="{9BAEEE0E-0ACD-74BF-B755-61EEB614B89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0944" y="1245112"/>
            <a:ext cx="3819747" cy="2544567"/>
          </a:xfrm>
          <a:prstGeom prst="rect">
            <a:avLst/>
          </a:prstGeom>
        </p:spPr>
      </p:pic>
      <p:pic>
        <p:nvPicPr>
          <p:cNvPr id="9" name="Grafik 8" descr="Ein Bild, das Person, draußen enthält.&#10;&#10;Automatisch generierte Beschreibung">
            <a:extLst>
              <a:ext uri="{FF2B5EF4-FFF2-40B4-BE49-F238E27FC236}">
                <a16:creationId xmlns:a16="http://schemas.microsoft.com/office/drawing/2014/main" id="{FFECB6B8-EC5C-7B4D-B942-A4DF7653690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96514" y="1215796"/>
            <a:ext cx="1010418" cy="134817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Grafik 9" descr="Ein Bild, das Person, Mann, Wand, drinnen enthält.&#10;&#10;Automatisch generierte Beschreibung">
            <a:extLst>
              <a:ext uri="{FF2B5EF4-FFF2-40B4-BE49-F238E27FC236}">
                <a16:creationId xmlns:a16="http://schemas.microsoft.com/office/drawing/2014/main" id="{97BF5044-01A5-7232-9D85-6D64645AD2D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89891" y="2574471"/>
            <a:ext cx="1017962" cy="1215208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3" descr="A group of people standing in front of a shrine&#10;&#10;Description automatically generated">
            <a:extLst>
              <a:ext uri="{FF2B5EF4-FFF2-40B4-BE49-F238E27FC236}">
                <a16:creationId xmlns:a16="http://schemas.microsoft.com/office/drawing/2014/main" id="{4B66EF02-92B5-338E-9172-1753858EE29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63573" y="3786389"/>
            <a:ext cx="3832937" cy="2397617"/>
          </a:xfrm>
          <a:prstGeom prst="rect">
            <a:avLst/>
          </a:prstGeom>
        </p:spPr>
      </p:pic>
      <p:pic>
        <p:nvPicPr>
          <p:cNvPr id="11" name="Grafik 4" descr="Ein Bild, das Menschliches Gesicht, Person, Lächeln, draußen enthält.&#10;&#10;Automatisch generierte Beschreibung">
            <a:extLst>
              <a:ext uri="{FF2B5EF4-FFF2-40B4-BE49-F238E27FC236}">
                <a16:creationId xmlns:a16="http://schemas.microsoft.com/office/drawing/2014/main" id="{2A06B42E-DFED-FF39-6376-2B39DAB51B9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99972" y="4074660"/>
            <a:ext cx="999799" cy="920079"/>
          </a:xfrm>
          <a:prstGeom prst="rect">
            <a:avLst/>
          </a:prstGeom>
        </p:spPr>
      </p:pic>
      <p:pic>
        <p:nvPicPr>
          <p:cNvPr id="13" name="Grafik 6" descr="Ein Bild, das Person, Menschliches Gesicht, Lächeln, Kleidung enthält.&#10;&#10;Automatisch generierte Beschreibung">
            <a:extLst>
              <a:ext uri="{FF2B5EF4-FFF2-40B4-BE49-F238E27FC236}">
                <a16:creationId xmlns:a16="http://schemas.microsoft.com/office/drawing/2014/main" id="{4332312E-01FC-390B-73D8-42030B66062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7364" y="4999552"/>
            <a:ext cx="1017980" cy="1188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7971854"/>
      </p:ext>
    </p:extLst>
  </p:cSld>
  <p:clrMapOvr>
    <a:masterClrMapping/>
  </p:clrMapOvr>
</p:sld>
</file>

<file path=ppt/theme/theme1.xml><?xml version="1.0" encoding="utf-8"?>
<a:theme xmlns:a="http://schemas.openxmlformats.org/drawingml/2006/main" name="1_Benutzerdefiniertes Design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EED52CE1E30D8644B5971131D4D29555" ma:contentTypeVersion="14" ma:contentTypeDescription="Ein neues Dokument erstellen." ma:contentTypeScope="" ma:versionID="a38070feef944d96c7d985c324a5acc6">
  <xsd:schema xmlns:xsd="http://www.w3.org/2001/XMLSchema" xmlns:xs="http://www.w3.org/2001/XMLSchema" xmlns:p="http://schemas.microsoft.com/office/2006/metadata/properties" xmlns:ns3="8197e61c-d6e5-4865-b1d9-bc2e70b5d426" xmlns:ns4="aa51f2fb-75e8-4b94-980c-0d69cd7ec79a" targetNamespace="http://schemas.microsoft.com/office/2006/metadata/properties" ma:root="true" ma:fieldsID="004116b990c2614d0130f837dedd9b21" ns3:_="" ns4:_="">
    <xsd:import namespace="8197e61c-d6e5-4865-b1d9-bc2e70b5d426"/>
    <xsd:import namespace="aa51f2fb-75e8-4b94-980c-0d69cd7ec7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AutoKeyPoints" minOccurs="0"/>
                <xsd:element ref="ns3:MediaServiceKeyPoints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197e61c-d6e5-4865-b1d9-bc2e70b5d42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a51f2fb-75e8-4b94-980c-0d69cd7ec79a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Freigegeben für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Freigegeben für -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Freigabehinweis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altstyp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F0098C8-650E-43AD-ADB0-0F3C30B6FDE0}">
  <ds:schemaRefs>
    <ds:schemaRef ds:uri="8197e61c-d6e5-4865-b1d9-bc2e70b5d426"/>
    <ds:schemaRef ds:uri="aa51f2fb-75e8-4b94-980c-0d69cd7ec79a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F5BEDFE0-A4C0-4CDB-BE34-E1BA75682E47}">
  <ds:schemaRefs>
    <ds:schemaRef ds:uri="http://schemas.microsoft.com/office/infopath/2007/PartnerControls"/>
    <ds:schemaRef ds:uri="http://purl.org/dc/dcmitype/"/>
    <ds:schemaRef ds:uri="8197e61c-d6e5-4865-b1d9-bc2e70b5d426"/>
    <ds:schemaRef ds:uri="aa51f2fb-75e8-4b94-980c-0d69cd7ec79a"/>
    <ds:schemaRef ds:uri="http://purl.org/dc/elements/1.1/"/>
    <ds:schemaRef ds:uri="http://purl.org/dc/terms/"/>
    <ds:schemaRef ds:uri="http://www.w3.org/XML/1998/namespace"/>
    <ds:schemaRef ds:uri="http://schemas.microsoft.com/office/2006/documentManagement/types"/>
    <ds:schemaRef ds:uri="http://schemas.openxmlformats.org/package/2006/metadata/core-properties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11A37310-5023-46A9-B0C3-0D5E84C523A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1058</Words>
  <Application>Microsoft Office PowerPoint</Application>
  <PresentationFormat>Breitbild</PresentationFormat>
  <Paragraphs>179</Paragraphs>
  <Slides>24</Slides>
  <Notes>0</Notes>
  <HiddenSlides>0</HiddenSlides>
  <MMClips>0</MMClips>
  <ScaleCrop>false</ScaleCrop>
  <HeadingPairs>
    <vt:vector size="8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Eingebettete OLE-Server</vt:lpstr>
      </vt:variant>
      <vt:variant>
        <vt:i4>1</vt:i4>
      </vt:variant>
      <vt:variant>
        <vt:lpstr>Folientitel</vt:lpstr>
      </vt:variant>
      <vt:variant>
        <vt:i4>24</vt:i4>
      </vt:variant>
    </vt:vector>
  </HeadingPairs>
  <TitlesOfParts>
    <vt:vector size="30" baseType="lpstr">
      <vt:lpstr>Arial</vt:lpstr>
      <vt:lpstr>Calibri</vt:lpstr>
      <vt:lpstr>Symbol</vt:lpstr>
      <vt:lpstr>Times New Roman</vt:lpstr>
      <vt:lpstr>1_Benutzerdefiniertes Design</vt:lpstr>
      <vt:lpstr>Acrobat Document</vt:lpstr>
      <vt:lpstr>Pfarrversammlung Hochburg und Maria Ach</vt:lpstr>
      <vt:lpstr>Ablauf</vt:lpstr>
      <vt:lpstr>Liederquelle Nr. 157 – In deinem Namen wollen…</vt:lpstr>
      <vt:lpstr>Entstehungsgeschichte</vt:lpstr>
      <vt:lpstr>Die neue Diözesanstruktur </vt:lpstr>
      <vt:lpstr>Anlass für die Erarbeitung der neuen Struktur </vt:lpstr>
      <vt:lpstr>Ziele der neuen Struktur</vt:lpstr>
      <vt:lpstr>Bisheriges Dekanat  Ostermiething </vt:lpstr>
      <vt:lpstr>Die neue Pfarre wird kollegial geleitet von einem Pfarrvorstand</vt:lpstr>
      <vt:lpstr>Pfarrvorstand unserer Pfarrgemeinden</vt:lpstr>
      <vt:lpstr>Grundfunktionen in der Pfarre an der Salzach</vt:lpstr>
      <vt:lpstr>In jeder Pfarrgemeinde: Ein Seelsorgeteam </vt:lpstr>
      <vt:lpstr>Hauptamtliche Ansprechperson (Seelsorgerin) für beide Pfarrgemeinden:</vt:lpstr>
      <vt:lpstr>PGR Organisation</vt:lpstr>
      <vt:lpstr>Liturgie</vt:lpstr>
      <vt:lpstr>Finanzen</vt:lpstr>
      <vt:lpstr>Gemeinschaft</vt:lpstr>
      <vt:lpstr>Caritas</vt:lpstr>
      <vt:lpstr>Verkündigung</vt:lpstr>
      <vt:lpstr>Seelsorgeteam und Pfarrgemeinderat </vt:lpstr>
      <vt:lpstr>Termine</vt:lpstr>
      <vt:lpstr>Fragen</vt:lpstr>
      <vt:lpstr>Liederquelle – Nr. 90 – Geh mit uns</vt:lpstr>
      <vt:lpstr>„Es wird gut werden.“ </vt:lpstr>
    </vt:vector>
  </TitlesOfParts>
  <Company>Dioezese Linz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SST Hochburg und Maria Ach</dc:creator>
  <cp:lastModifiedBy>Doris Krause</cp:lastModifiedBy>
  <cp:revision>3</cp:revision>
  <cp:lastPrinted>2023-05-10T11:48:50Z</cp:lastPrinted>
  <dcterms:created xsi:type="dcterms:W3CDTF">2022-09-14T12:11:41Z</dcterms:created>
  <dcterms:modified xsi:type="dcterms:W3CDTF">2024-06-17T19:52:24Z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0x010100EED52CE1E30D8644B5971131D4D29555</vt:lpwstr>
  </property>
</Properties>
</file>