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  <p:sldId id="256" r:id="rId5"/>
    <p:sldId id="257" r:id="rId6"/>
    <p:sldId id="275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0" r:id="rId15"/>
    <p:sldId id="269" r:id="rId16"/>
    <p:sldId id="273" r:id="rId17"/>
    <p:sldId id="268" r:id="rId18"/>
    <p:sldId id="271" r:id="rId19"/>
    <p:sldId id="272" r:id="rId20"/>
    <p:sldId id="274" r:id="rId21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>
      <p:cViewPr varScale="1">
        <p:scale>
          <a:sx n="57" d="100"/>
          <a:sy n="57" d="100"/>
        </p:scale>
        <p:origin x="78" y="3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208821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45859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86167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218472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272921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01085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557189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656083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967185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071279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097405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2604FB-77BB-4128-979E-22C5D298B1E9}" type="datetimeFigureOut">
              <a:rPr lang="de-AT" smtClean="0"/>
              <a:t>16.01.2020</a:t>
            </a:fld>
            <a:endParaRPr lang="de-AT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4F75C0-2AD2-472F-B9B8-5AC4BA9CF23B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05728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00" y="515010"/>
            <a:ext cx="8771467" cy="585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68329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33" y="182878"/>
            <a:ext cx="9286991" cy="6268721"/>
          </a:xfrm>
          <a:prstGeom prst="rect">
            <a:avLst/>
          </a:prstGeom>
        </p:spPr>
      </p:pic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4" y="2557707"/>
            <a:ext cx="2612571" cy="1742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208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14" y="2557707"/>
            <a:ext cx="2612571" cy="1742585"/>
          </a:xfrm>
          <a:prstGeom prst="rect">
            <a:avLst/>
          </a:prstGeom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800" y="413359"/>
            <a:ext cx="8669867" cy="578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22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AT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AT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4036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0" y="257175"/>
            <a:ext cx="9525000" cy="6343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2171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1067" y="575734"/>
            <a:ext cx="7806266" cy="5854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7684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0" y="718312"/>
            <a:ext cx="8519472" cy="568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898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684427"/>
            <a:ext cx="7772400" cy="5184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92179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890" y="0"/>
            <a:ext cx="102862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271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791633"/>
            <a:ext cx="7484533" cy="5613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38701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843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3611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857250"/>
            <a:ext cx="6858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9625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148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067" y="380897"/>
            <a:ext cx="8415866" cy="6285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388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841395"/>
            <a:ext cx="10932672" cy="522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794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2" y="719137"/>
            <a:ext cx="10810875" cy="5419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126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/>
        </p:nvSpPr>
        <p:spPr>
          <a:xfrm>
            <a:off x="1363286" y="1546167"/>
            <a:ext cx="1945179" cy="10806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I. BIOGRAPHIE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3" name="Rechteck 2"/>
          <p:cNvSpPr/>
          <p:nvPr/>
        </p:nvSpPr>
        <p:spPr>
          <a:xfrm>
            <a:off x="7833360" y="1546167"/>
            <a:ext cx="1945179" cy="108065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II. REZEPTION</a:t>
            </a:r>
            <a:endParaRPr lang="de-DE" b="1" dirty="0">
              <a:solidFill>
                <a:schemeClr val="tx1"/>
              </a:solidFill>
            </a:endParaRPr>
          </a:p>
        </p:txBody>
      </p:sp>
      <p:sp>
        <p:nvSpPr>
          <p:cNvPr id="4" name="Textfeld 3"/>
          <p:cNvSpPr txBox="1"/>
          <p:nvPr/>
        </p:nvSpPr>
        <p:spPr>
          <a:xfrm>
            <a:off x="2144686" y="368852"/>
            <a:ext cx="6907876" cy="646331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b="1" dirty="0" smtClean="0"/>
              <a:t>ARCHIV: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de-DE" dirty="0" smtClean="0"/>
              <a:t>Johann Gruber – Sammlung Christoph Freudenthaler</a:t>
            </a:r>
            <a:endParaRPr lang="de-DE" dirty="0"/>
          </a:p>
        </p:txBody>
      </p:sp>
      <p:sp>
        <p:nvSpPr>
          <p:cNvPr id="5" name="Rechteck 4"/>
          <p:cNvSpPr/>
          <p:nvPr/>
        </p:nvSpPr>
        <p:spPr>
          <a:xfrm>
            <a:off x="1363286" y="3042459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1.Familie - Werdegang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379911" y="3636464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2. Publikationen </a:t>
            </a:r>
            <a:r>
              <a:rPr lang="de-DE" sz="1400" dirty="0" err="1" smtClean="0">
                <a:solidFill>
                  <a:schemeClr val="tx1"/>
                </a:solidFill>
              </a:rPr>
              <a:t>Gruber´s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8" name="Rechteck 7"/>
          <p:cNvSpPr/>
          <p:nvPr/>
        </p:nvSpPr>
        <p:spPr>
          <a:xfrm>
            <a:off x="1379910" y="4212975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3. Zeitzeugen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379910" y="4782203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4. Biographien</a:t>
            </a:r>
            <a:r>
              <a:rPr lang="de-DE" sz="1400" dirty="0" smtClean="0"/>
              <a:t> </a:t>
            </a:r>
            <a:endParaRPr lang="de-DE" sz="1400" dirty="0"/>
          </a:p>
        </p:txBody>
      </p:sp>
      <p:sp>
        <p:nvSpPr>
          <p:cNvPr id="10" name="Rechteck 9"/>
          <p:cNvSpPr/>
          <p:nvPr/>
        </p:nvSpPr>
        <p:spPr>
          <a:xfrm>
            <a:off x="1379910" y="5383491"/>
            <a:ext cx="1945179" cy="423949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5. Rechtsprechung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1" name="Rechteck 10"/>
          <p:cNvSpPr/>
          <p:nvPr/>
        </p:nvSpPr>
        <p:spPr>
          <a:xfrm>
            <a:off x="6337067" y="304245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1. Gedenk-organisationen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2" name="Rechteck 11"/>
          <p:cNvSpPr/>
          <p:nvPr/>
        </p:nvSpPr>
        <p:spPr>
          <a:xfrm>
            <a:off x="9365669" y="3042457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2. Veranstaltungen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3" name="Rechteck 12"/>
          <p:cNvSpPr/>
          <p:nvPr/>
        </p:nvSpPr>
        <p:spPr>
          <a:xfrm>
            <a:off x="6337067" y="3636463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3.Kunst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4" name="Rechteck 13"/>
          <p:cNvSpPr/>
          <p:nvPr/>
        </p:nvSpPr>
        <p:spPr>
          <a:xfrm>
            <a:off x="9365669" y="3636462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4. Wissenschaft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5" name="Rechteck 14"/>
          <p:cNvSpPr/>
          <p:nvPr/>
        </p:nvSpPr>
        <p:spPr>
          <a:xfrm>
            <a:off x="6337067" y="423046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5. Didaktik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6" name="Rechteck 15"/>
          <p:cNvSpPr/>
          <p:nvPr/>
        </p:nvSpPr>
        <p:spPr>
          <a:xfrm>
            <a:off x="9365669" y="4212975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6. Liturgie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7" name="Rechteck 16"/>
          <p:cNvSpPr/>
          <p:nvPr/>
        </p:nvSpPr>
        <p:spPr>
          <a:xfrm>
            <a:off x="6337067" y="4782203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7. Kirche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8" name="Rechteck 17"/>
          <p:cNvSpPr/>
          <p:nvPr/>
        </p:nvSpPr>
        <p:spPr>
          <a:xfrm>
            <a:off x="9365668" y="4789488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8. Presse</a:t>
            </a:r>
            <a:endParaRPr lang="de-DE" sz="1400" dirty="0">
              <a:solidFill>
                <a:schemeClr val="tx1"/>
              </a:solidFill>
            </a:endParaRPr>
          </a:p>
        </p:txBody>
      </p:sp>
      <p:sp>
        <p:nvSpPr>
          <p:cNvPr id="19" name="Rechteck 18"/>
          <p:cNvSpPr/>
          <p:nvPr/>
        </p:nvSpPr>
        <p:spPr>
          <a:xfrm>
            <a:off x="7905404" y="5383491"/>
            <a:ext cx="1945179" cy="42394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1400" dirty="0" smtClean="0">
                <a:solidFill>
                  <a:schemeClr val="tx1"/>
                </a:solidFill>
              </a:rPr>
              <a:t>9. Mediensammlung</a:t>
            </a:r>
            <a:endParaRPr lang="de-DE" sz="1400" dirty="0">
              <a:solidFill>
                <a:schemeClr val="tx1"/>
              </a:solidFill>
            </a:endParaRPr>
          </a:p>
        </p:txBody>
      </p:sp>
      <p:pic>
        <p:nvPicPr>
          <p:cNvPr id="20" name="Grafik 1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858" y="242658"/>
            <a:ext cx="1421479" cy="910322"/>
          </a:xfrm>
          <a:prstGeom prst="rect">
            <a:avLst/>
          </a:prstGeom>
          <a:noFill/>
        </p:spPr>
      </p:pic>
      <p:cxnSp>
        <p:nvCxnSpPr>
          <p:cNvPr id="22" name="Gerader Verbinder 21"/>
          <p:cNvCxnSpPr>
            <a:endCxn id="2" idx="0"/>
          </p:cNvCxnSpPr>
          <p:nvPr/>
        </p:nvCxnSpPr>
        <p:spPr>
          <a:xfrm flipH="1">
            <a:off x="2335876" y="1015183"/>
            <a:ext cx="564342" cy="53098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Gerader Verbinder 23"/>
          <p:cNvCxnSpPr>
            <a:endCxn id="3" idx="0"/>
          </p:cNvCxnSpPr>
          <p:nvPr/>
        </p:nvCxnSpPr>
        <p:spPr>
          <a:xfrm>
            <a:off x="8026400" y="1015183"/>
            <a:ext cx="779550" cy="53098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hteck 24"/>
          <p:cNvSpPr/>
          <p:nvPr/>
        </p:nvSpPr>
        <p:spPr>
          <a:xfrm>
            <a:off x="4854405" y="1290777"/>
            <a:ext cx="1488438" cy="54032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b="1" dirty="0" smtClean="0">
                <a:solidFill>
                  <a:schemeClr val="tx1"/>
                </a:solidFill>
              </a:rPr>
              <a:t>ARCHIV-VERZEICHNIS</a:t>
            </a:r>
            <a:endParaRPr lang="de-DE" b="1" dirty="0">
              <a:solidFill>
                <a:schemeClr val="tx1"/>
              </a:solidFill>
            </a:endParaRPr>
          </a:p>
        </p:txBody>
      </p:sp>
      <p:cxnSp>
        <p:nvCxnSpPr>
          <p:cNvPr id="26" name="Gerader Verbinder 25"/>
          <p:cNvCxnSpPr>
            <a:stCxn id="4" idx="2"/>
            <a:endCxn id="25" idx="0"/>
          </p:cNvCxnSpPr>
          <p:nvPr/>
        </p:nvCxnSpPr>
        <p:spPr>
          <a:xfrm>
            <a:off x="5598624" y="1015183"/>
            <a:ext cx="0" cy="275594"/>
          </a:xfrm>
          <a:prstGeom prst="line">
            <a:avLst/>
          </a:prstGeom>
          <a:ln w="1905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feld 28"/>
          <p:cNvSpPr txBox="1"/>
          <p:nvPr/>
        </p:nvSpPr>
        <p:spPr>
          <a:xfrm>
            <a:off x="4294909" y="6428508"/>
            <a:ext cx="32419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1400" dirty="0" smtClean="0"/>
              <a:t>www.johann-gruber.at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339187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20669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9813" y="402772"/>
            <a:ext cx="8760479" cy="606657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70717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</Words>
  <Application>Microsoft Office PowerPoint</Application>
  <PresentationFormat>Breitbild</PresentationFormat>
  <Paragraphs>19</Paragraphs>
  <Slides>20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Christoph Freudenthaler</dc:creator>
  <cp:lastModifiedBy>Christoph Freudenthaler</cp:lastModifiedBy>
  <cp:revision>8</cp:revision>
  <dcterms:created xsi:type="dcterms:W3CDTF">2020-01-16T08:52:07Z</dcterms:created>
  <dcterms:modified xsi:type="dcterms:W3CDTF">2020-01-16T10:40:05Z</dcterms:modified>
</cp:coreProperties>
</file>