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74" r:id="rId3"/>
    <p:sldId id="256" r:id="rId4"/>
    <p:sldId id="258" r:id="rId5"/>
    <p:sldId id="259" r:id="rId6"/>
    <p:sldId id="260" r:id="rId7"/>
    <p:sldId id="261" r:id="rId8"/>
    <p:sldId id="262" r:id="rId9"/>
    <p:sldId id="263" r:id="rId10"/>
    <p:sldId id="275" r:id="rId11"/>
    <p:sldId id="264" r:id="rId12"/>
    <p:sldId id="265" r:id="rId13"/>
    <p:sldId id="266" r:id="rId14"/>
    <p:sldId id="267" r:id="rId15"/>
    <p:sldId id="270" r:id="rId16"/>
    <p:sldId id="272" r:id="rId17"/>
    <p:sldId id="271" r:id="rId18"/>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79" autoAdjust="0"/>
    <p:restoredTop sz="94660"/>
  </p:normalViewPr>
  <p:slideViewPr>
    <p:cSldViewPr>
      <p:cViewPr varScale="1">
        <p:scale>
          <a:sx n="85" d="100"/>
          <a:sy n="85" d="100"/>
        </p:scale>
        <p:origin x="159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a:t>Titelmasterformat durch Klicken bearbeiten</a:t>
            </a:r>
            <a:endParaRPr lang="de-AT"/>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endParaRPr lang="de-AT"/>
          </a:p>
        </p:txBody>
      </p:sp>
      <p:sp>
        <p:nvSpPr>
          <p:cNvPr id="4" name="Datumsplatzhalter 3"/>
          <p:cNvSpPr>
            <a:spLocks noGrp="1"/>
          </p:cNvSpPr>
          <p:nvPr>
            <p:ph type="dt" sz="half" idx="10"/>
          </p:nvPr>
        </p:nvSpPr>
        <p:spPr/>
        <p:txBody>
          <a:bodyPr/>
          <a:lstStyle/>
          <a:p>
            <a:fld id="{3E2D6585-B9A7-496C-9EA6-CF803C8F7544}" type="datetimeFigureOut">
              <a:rPr lang="de-AT" smtClean="0"/>
              <a:t>14.07.2016</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3417570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p>
            <a:fld id="{3E2D6585-B9A7-496C-9EA6-CF803C8F7544}" type="datetimeFigureOut">
              <a:rPr lang="de-AT" smtClean="0"/>
              <a:t>14.07.2016</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122279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endParaRPr lang="de-AT"/>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 bearbeiten</a:t>
            </a:r>
          </a:p>
        </p:txBody>
      </p:sp>
      <p:sp>
        <p:nvSpPr>
          <p:cNvPr id="4" name="Datumsplatzhalter 3"/>
          <p:cNvSpPr>
            <a:spLocks noGrp="1"/>
          </p:cNvSpPr>
          <p:nvPr>
            <p:ph type="dt" sz="half" idx="10"/>
          </p:nvPr>
        </p:nvSpPr>
        <p:spPr/>
        <p:txBody>
          <a:bodyPr/>
          <a:lstStyle/>
          <a:p>
            <a:fld id="{3E2D6585-B9A7-496C-9EA6-CF803C8F7544}" type="datetimeFigureOut">
              <a:rPr lang="de-AT" smtClean="0"/>
              <a:t>14.07.2016</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3869867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p:cNvSpPr>
            <a:spLocks noGrp="1"/>
          </p:cNvSpPr>
          <p:nvPr>
            <p:ph type="dt" sz="half" idx="10"/>
          </p:nvPr>
        </p:nvSpPr>
        <p:spPr/>
        <p:txBody>
          <a:bodyPr/>
          <a:lstStyle/>
          <a:p>
            <a:fld id="{3E2D6585-B9A7-496C-9EA6-CF803C8F7544}" type="datetimeFigureOut">
              <a:rPr lang="de-AT" smtClean="0"/>
              <a:t>14.07.2016</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3855844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endParaRPr lang="de-AT"/>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p:cNvSpPr>
            <a:spLocks noGrp="1"/>
          </p:cNvSpPr>
          <p:nvPr>
            <p:ph type="dt" sz="half" idx="10"/>
          </p:nvPr>
        </p:nvSpPr>
        <p:spPr/>
        <p:txBody>
          <a:bodyPr/>
          <a:lstStyle/>
          <a:p>
            <a:fld id="{3E2D6585-B9A7-496C-9EA6-CF803C8F7544}" type="datetimeFigureOut">
              <a:rPr lang="de-AT" smtClean="0"/>
              <a:t>14.07.2016</a:t>
            </a:fld>
            <a:endParaRPr lang="de-AT"/>
          </a:p>
        </p:txBody>
      </p:sp>
      <p:sp>
        <p:nvSpPr>
          <p:cNvPr id="8" name="Fußzeilenplatzhalter 7"/>
          <p:cNvSpPr>
            <a:spLocks noGrp="1"/>
          </p:cNvSpPr>
          <p:nvPr>
            <p:ph type="ftr" sz="quarter" idx="11"/>
          </p:nvPr>
        </p:nvSpPr>
        <p:spPr/>
        <p:txBody>
          <a:bodyPr/>
          <a:lstStyle/>
          <a:p>
            <a:endParaRPr lang="de-AT"/>
          </a:p>
        </p:txBody>
      </p:sp>
      <p:sp>
        <p:nvSpPr>
          <p:cNvPr id="9" name="Foliennummernplatzhalter 8"/>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3544831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Datumsplatzhalter 2"/>
          <p:cNvSpPr>
            <a:spLocks noGrp="1"/>
          </p:cNvSpPr>
          <p:nvPr>
            <p:ph type="dt" sz="half" idx="10"/>
          </p:nvPr>
        </p:nvSpPr>
        <p:spPr/>
        <p:txBody>
          <a:bodyPr/>
          <a:lstStyle/>
          <a:p>
            <a:fld id="{3E2D6585-B9A7-496C-9EA6-CF803C8F7544}" type="datetimeFigureOut">
              <a:rPr lang="de-AT" smtClean="0"/>
              <a:t>14.07.2016</a:t>
            </a:fld>
            <a:endParaRPr lang="de-AT"/>
          </a:p>
        </p:txBody>
      </p:sp>
      <p:sp>
        <p:nvSpPr>
          <p:cNvPr id="4" name="Fußzeilenplatzhalter 3"/>
          <p:cNvSpPr>
            <a:spLocks noGrp="1"/>
          </p:cNvSpPr>
          <p:nvPr>
            <p:ph type="ftr" sz="quarter" idx="11"/>
          </p:nvPr>
        </p:nvSpPr>
        <p:spPr/>
        <p:txBody>
          <a:bodyPr/>
          <a:lstStyle/>
          <a:p>
            <a:endParaRPr lang="de-AT"/>
          </a:p>
        </p:txBody>
      </p:sp>
      <p:sp>
        <p:nvSpPr>
          <p:cNvPr id="5" name="Foliennummernplatzhalter 4"/>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1132954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3E2D6585-B9A7-496C-9EA6-CF803C8F7544}" type="datetimeFigureOut">
              <a:rPr lang="de-AT" smtClean="0"/>
              <a:t>14.07.2016</a:t>
            </a:fld>
            <a:endParaRPr lang="de-AT"/>
          </a:p>
        </p:txBody>
      </p:sp>
      <p:sp>
        <p:nvSpPr>
          <p:cNvPr id="3" name="Fußzeilenplatzhalter 2"/>
          <p:cNvSpPr>
            <a:spLocks noGrp="1"/>
          </p:cNvSpPr>
          <p:nvPr>
            <p:ph type="ftr" sz="quarter" idx="11"/>
          </p:nvPr>
        </p:nvSpPr>
        <p:spPr/>
        <p:txBody>
          <a:bodyPr/>
          <a:lstStyle/>
          <a:p>
            <a:endParaRPr lang="de-AT"/>
          </a:p>
        </p:txBody>
      </p:sp>
      <p:sp>
        <p:nvSpPr>
          <p:cNvPr id="4" name="Foliennummernplatzhalter 3"/>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214986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endParaRPr lang="de-AT"/>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fld id="{3E2D6585-B9A7-496C-9EA6-CF803C8F7544}" type="datetimeFigureOut">
              <a:rPr lang="de-AT" smtClean="0"/>
              <a:t>14.07.2016</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2666761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endParaRPr lang="de-AT"/>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fld id="{3E2D6585-B9A7-496C-9EA6-CF803C8F7544}" type="datetimeFigureOut">
              <a:rPr lang="de-AT" smtClean="0"/>
              <a:t>14.07.2016</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2822786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p>
            <a:fld id="{3E2D6585-B9A7-496C-9EA6-CF803C8F7544}" type="datetimeFigureOut">
              <a:rPr lang="de-AT" smtClean="0"/>
              <a:t>14.07.2016</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85591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a:t>Titelmasterformat durch Klicken bearbeiten</a:t>
            </a:r>
            <a:endParaRPr lang="de-AT"/>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p>
            <a:fld id="{3E2D6585-B9A7-496C-9EA6-CF803C8F7544}" type="datetimeFigureOut">
              <a:rPr lang="de-AT" smtClean="0"/>
              <a:t>14.07.2016</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83855A3F-38D2-4F5B-BE15-7785EA3DE020}" type="slidenum">
              <a:rPr lang="de-AT" smtClean="0"/>
              <a:t>‹Nr.›</a:t>
            </a:fld>
            <a:endParaRPr lang="de-AT"/>
          </a:p>
        </p:txBody>
      </p:sp>
    </p:spTree>
    <p:extLst>
      <p:ext uri="{BB962C8B-B14F-4D97-AF65-F5344CB8AC3E}">
        <p14:creationId xmlns:p14="http://schemas.microsoft.com/office/powerpoint/2010/main" val="1031523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a:t>Titelmasterformat durch Klicken bearbeiten</a:t>
            </a:r>
            <a:endParaRPr lang="de-AT"/>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2D6585-B9A7-496C-9EA6-CF803C8F7544}" type="datetimeFigureOut">
              <a:rPr lang="de-AT" smtClean="0"/>
              <a:t>14.07.2016</a:t>
            </a:fld>
            <a:endParaRPr lang="de-AT"/>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AT"/>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855A3F-38D2-4F5B-BE15-7785EA3DE020}" type="slidenum">
              <a:rPr lang="de-AT" smtClean="0"/>
              <a:t>‹Nr.›</a:t>
            </a:fld>
            <a:endParaRPr lang="de-AT"/>
          </a:p>
        </p:txBody>
      </p:sp>
    </p:spTree>
    <p:extLst>
      <p:ext uri="{BB962C8B-B14F-4D97-AF65-F5344CB8AC3E}">
        <p14:creationId xmlns:p14="http://schemas.microsoft.com/office/powerpoint/2010/main" val="38354820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7763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467544" y="1772816"/>
            <a:ext cx="8208912" cy="1728192"/>
          </a:xfrm>
        </p:spPr>
        <p:txBody>
          <a:bodyPr>
            <a:noAutofit/>
          </a:bodyPr>
          <a:lstStyle/>
          <a:p>
            <a:pPr algn="l"/>
            <a:r>
              <a:rPr lang="de-AT" sz="8000" b="1" dirty="0">
                <a:solidFill>
                  <a:schemeClr val="bg1"/>
                </a:solidFill>
                <a:latin typeface="Arial" panose="020B0604020202020204" pitchFamily="34" charset="0"/>
                <a:cs typeface="Arial" panose="020B0604020202020204" pitchFamily="34" charset="0"/>
              </a:rPr>
              <a:t>GRUBER – RAP</a:t>
            </a:r>
          </a:p>
          <a:p>
            <a:r>
              <a:rPr lang="de-AT" sz="4800" b="1" dirty="0">
                <a:solidFill>
                  <a:schemeClr val="bg1"/>
                </a:solidFill>
                <a:latin typeface="Arial" panose="020B0604020202020204" pitchFamily="34" charset="0"/>
                <a:cs typeface="Arial" panose="020B0604020202020204" pitchFamily="34" charset="0"/>
              </a:rPr>
              <a:t>Simon </a:t>
            </a:r>
            <a:r>
              <a:rPr lang="de-AT" sz="4800" b="1" dirty="0" err="1">
                <a:solidFill>
                  <a:schemeClr val="bg1"/>
                </a:solidFill>
                <a:latin typeface="Arial" panose="020B0604020202020204" pitchFamily="34" charset="0"/>
                <a:cs typeface="Arial" panose="020B0604020202020204" pitchFamily="34" charset="0"/>
              </a:rPr>
              <a:t>Rögner</a:t>
            </a:r>
            <a:endParaRPr lang="de-AT" sz="4800" b="1" dirty="0">
              <a:solidFill>
                <a:schemeClr val="bg1"/>
              </a:solidFill>
              <a:latin typeface="Arial" panose="020B0604020202020204" pitchFamily="34" charset="0"/>
              <a:cs typeface="Arial" panose="020B0604020202020204" pitchFamily="34" charset="0"/>
            </a:endParaRPr>
          </a:p>
          <a:p>
            <a:r>
              <a:rPr lang="de-AT" sz="4800" b="1" dirty="0">
                <a:solidFill>
                  <a:schemeClr val="bg1"/>
                </a:solidFill>
                <a:latin typeface="Arial" panose="020B0604020202020204" pitchFamily="34" charset="0"/>
                <a:cs typeface="Arial" panose="020B0604020202020204" pitchFamily="34" charset="0"/>
              </a:rPr>
              <a:t>Anna Baum</a:t>
            </a:r>
          </a:p>
          <a:p>
            <a:pPr algn="l"/>
            <a:endParaRPr lang="de-AT"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554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683568" y="404664"/>
            <a:ext cx="6400800" cy="1752600"/>
          </a:xfrm>
        </p:spPr>
        <p:txBody>
          <a:bodyPr>
            <a:noAutofit/>
          </a:bodyPr>
          <a:lstStyle/>
          <a:p>
            <a:pPr algn="l"/>
            <a:r>
              <a:rPr lang="de-AT" sz="2600" b="1" dirty="0">
                <a:solidFill>
                  <a:schemeClr val="tx1"/>
                </a:solidFill>
                <a:latin typeface="Arial" panose="020B0604020202020204" pitchFamily="34" charset="0"/>
                <a:cs typeface="Arial" panose="020B0604020202020204" pitchFamily="34" charset="0"/>
              </a:rPr>
              <a:t>Folge mir in ´ne Zeit,</a:t>
            </a:r>
          </a:p>
          <a:p>
            <a:pPr algn="l"/>
            <a:r>
              <a:rPr lang="de-AT" sz="2600" b="1" dirty="0">
                <a:solidFill>
                  <a:schemeClr val="tx1"/>
                </a:solidFill>
                <a:latin typeface="Arial" panose="020B0604020202020204" pitchFamily="34" charset="0"/>
                <a:cs typeface="Arial" panose="020B0604020202020204" pitchFamily="34" charset="0"/>
              </a:rPr>
              <a:t>in der einem das Lächeln erfriert,</a:t>
            </a:r>
          </a:p>
          <a:p>
            <a:pPr algn="l"/>
            <a:r>
              <a:rPr lang="de-AT" sz="2600" b="1" dirty="0">
                <a:solidFill>
                  <a:schemeClr val="tx1"/>
                </a:solidFill>
                <a:latin typeface="Arial" panose="020B0604020202020204" pitchFamily="34" charset="0"/>
                <a:cs typeface="Arial" panose="020B0604020202020204" pitchFamily="34" charset="0"/>
              </a:rPr>
              <a:t>an ´nem Ort, an dem man das Lächeln verliert,</a:t>
            </a:r>
          </a:p>
          <a:p>
            <a:pPr algn="l"/>
            <a:r>
              <a:rPr lang="de-AT" sz="2600" b="1" dirty="0">
                <a:solidFill>
                  <a:schemeClr val="tx1"/>
                </a:solidFill>
                <a:latin typeface="Arial" panose="020B0604020202020204" pitchFamily="34" charset="0"/>
                <a:cs typeface="Arial" panose="020B0604020202020204" pitchFamily="34" charset="0"/>
              </a:rPr>
              <a:t>KZ </a:t>
            </a:r>
            <a:r>
              <a:rPr lang="de-AT" sz="2600" b="1" dirty="0" err="1">
                <a:solidFill>
                  <a:schemeClr val="tx1"/>
                </a:solidFill>
                <a:latin typeface="Arial" panose="020B0604020202020204" pitchFamily="34" charset="0"/>
                <a:cs typeface="Arial" panose="020B0604020202020204" pitchFamily="34" charset="0"/>
              </a:rPr>
              <a:t>Gusen</a:t>
            </a:r>
            <a:endParaRPr lang="de-AT" sz="2600" b="1" dirty="0">
              <a:solidFill>
                <a:schemeClr val="tx1"/>
              </a:solidFill>
              <a:latin typeface="Arial" panose="020B0604020202020204" pitchFamily="34" charset="0"/>
              <a:cs typeface="Arial" panose="020B0604020202020204" pitchFamily="34" charset="0"/>
            </a:endParaRPr>
          </a:p>
          <a:p>
            <a:pPr algn="l"/>
            <a:r>
              <a:rPr lang="de-AT" sz="2600" b="1" dirty="0">
                <a:solidFill>
                  <a:schemeClr val="tx1"/>
                </a:solidFill>
                <a:latin typeface="Arial" panose="020B0604020202020204" pitchFamily="34" charset="0"/>
                <a:cs typeface="Arial" panose="020B0604020202020204" pitchFamily="34" charset="0"/>
              </a:rPr>
              <a:t>und sie rufen ohne Schreie,</a:t>
            </a:r>
          </a:p>
          <a:p>
            <a:pPr algn="l"/>
            <a:r>
              <a:rPr lang="de-AT" sz="2600" b="1" dirty="0">
                <a:solidFill>
                  <a:schemeClr val="tx1"/>
                </a:solidFill>
                <a:latin typeface="Arial" panose="020B0604020202020204" pitchFamily="34" charset="0"/>
                <a:cs typeface="Arial" panose="020B0604020202020204" pitchFamily="34" charset="0"/>
              </a:rPr>
              <a:t>die Skelette, die dort schuften,</a:t>
            </a:r>
          </a:p>
          <a:p>
            <a:pPr algn="l"/>
            <a:r>
              <a:rPr lang="de-AT" sz="2600" b="1" dirty="0">
                <a:solidFill>
                  <a:schemeClr val="tx1"/>
                </a:solidFill>
                <a:latin typeface="Arial" panose="020B0604020202020204" pitchFamily="34" charset="0"/>
                <a:cs typeface="Arial" panose="020B0604020202020204" pitchFamily="34" charset="0"/>
              </a:rPr>
              <a:t>der Steinbruch vergleichbar mit Gruften.</a:t>
            </a:r>
          </a:p>
          <a:p>
            <a:pPr algn="l"/>
            <a:endParaRPr lang="de-AT" sz="2600" b="1" dirty="0">
              <a:solidFill>
                <a:schemeClr val="tx1"/>
              </a:solidFill>
              <a:latin typeface="Arial" panose="020B0604020202020204" pitchFamily="34" charset="0"/>
              <a:cs typeface="Arial" panose="020B0604020202020204" pitchFamily="34" charset="0"/>
            </a:endParaRPr>
          </a:p>
          <a:p>
            <a:pPr algn="l"/>
            <a:r>
              <a:rPr lang="de-AT" sz="2600" b="1" dirty="0">
                <a:solidFill>
                  <a:schemeClr val="tx1"/>
                </a:solidFill>
                <a:latin typeface="Arial" panose="020B0604020202020204" pitchFamily="34" charset="0"/>
                <a:cs typeface="Arial" panose="020B0604020202020204" pitchFamily="34" charset="0"/>
              </a:rPr>
              <a:t>So viele, die nicht mehr aufstanden,</a:t>
            </a:r>
          </a:p>
          <a:p>
            <a:pPr algn="l"/>
            <a:r>
              <a:rPr lang="de-AT" sz="2600" b="1" dirty="0">
                <a:solidFill>
                  <a:schemeClr val="tx1"/>
                </a:solidFill>
                <a:latin typeface="Arial" panose="020B0604020202020204" pitchFamily="34" charset="0"/>
                <a:cs typeface="Arial" panose="020B0604020202020204" pitchFamily="34" charset="0"/>
              </a:rPr>
              <a:t>keine Kraft mehr fanden,</a:t>
            </a:r>
          </a:p>
          <a:p>
            <a:pPr algn="l"/>
            <a:r>
              <a:rPr lang="de-AT" sz="2600" b="1" dirty="0">
                <a:solidFill>
                  <a:schemeClr val="tx1"/>
                </a:solidFill>
                <a:latin typeface="Arial" panose="020B0604020202020204" pitchFamily="34" charset="0"/>
                <a:cs typeface="Arial" panose="020B0604020202020204" pitchFamily="34" charset="0"/>
              </a:rPr>
              <a:t>liegen blieben.</a:t>
            </a:r>
          </a:p>
          <a:p>
            <a:pPr algn="l"/>
            <a:endParaRPr lang="de-AT"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7305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683568" y="404664"/>
            <a:ext cx="8136904" cy="1752600"/>
          </a:xfrm>
        </p:spPr>
        <p:txBody>
          <a:bodyPr>
            <a:noAutofit/>
          </a:bodyPr>
          <a:lstStyle/>
          <a:p>
            <a:pPr algn="l"/>
            <a:r>
              <a:rPr lang="de-AT" sz="2400" b="1" dirty="0">
                <a:solidFill>
                  <a:schemeClr val="tx1"/>
                </a:solidFill>
                <a:latin typeface="Arial" panose="020B0604020202020204" pitchFamily="34" charset="0"/>
                <a:cs typeface="Arial" panose="020B0604020202020204" pitchFamily="34" charset="0"/>
              </a:rPr>
              <a:t>An diesen Tagen</a:t>
            </a:r>
          </a:p>
          <a:p>
            <a:pPr algn="l"/>
            <a:r>
              <a:rPr lang="de-AT" sz="2400" b="1" dirty="0">
                <a:solidFill>
                  <a:schemeClr val="tx1"/>
                </a:solidFill>
                <a:latin typeface="Arial" panose="020B0604020202020204" pitchFamily="34" charset="0"/>
                <a:cs typeface="Arial" panose="020B0604020202020204" pitchFamily="34" charset="0"/>
              </a:rPr>
              <a:t>war dort ein Mann gefangen,</a:t>
            </a:r>
          </a:p>
          <a:p>
            <a:pPr algn="l"/>
            <a:r>
              <a:rPr lang="de-AT" sz="2400" b="1" dirty="0">
                <a:solidFill>
                  <a:schemeClr val="tx1"/>
                </a:solidFill>
                <a:latin typeface="Arial" panose="020B0604020202020204" pitchFamily="34" charset="0"/>
                <a:cs typeface="Arial" panose="020B0604020202020204" pitchFamily="34" charset="0"/>
              </a:rPr>
              <a:t>in die Hölle reingesteckt,</a:t>
            </a:r>
          </a:p>
          <a:p>
            <a:pPr algn="l"/>
            <a:r>
              <a:rPr lang="de-AT" sz="2400" b="1" dirty="0">
                <a:solidFill>
                  <a:schemeClr val="tx1"/>
                </a:solidFill>
                <a:latin typeface="Arial" panose="020B0604020202020204" pitchFamily="34" charset="0"/>
                <a:cs typeface="Arial" panose="020B0604020202020204" pitchFamily="34" charset="0"/>
              </a:rPr>
              <a:t>denn er war mit führenden Personen angeeckt,</a:t>
            </a:r>
          </a:p>
          <a:p>
            <a:pPr algn="l"/>
            <a:r>
              <a:rPr lang="de-AT" sz="2400" b="1" dirty="0">
                <a:solidFill>
                  <a:schemeClr val="tx1"/>
                </a:solidFill>
                <a:latin typeface="Arial" panose="020B0604020202020204" pitchFamily="34" charset="0"/>
                <a:cs typeface="Arial" panose="020B0604020202020204" pitchFamily="34" charset="0"/>
              </a:rPr>
              <a:t>wurde verurteilt, als Häftling Nr. 43 050,</a:t>
            </a:r>
          </a:p>
          <a:p>
            <a:pPr algn="l"/>
            <a:endParaRPr lang="de-AT" sz="2400" b="1" dirty="0">
              <a:solidFill>
                <a:schemeClr val="tx1"/>
              </a:solidFill>
              <a:latin typeface="Arial" panose="020B0604020202020204" pitchFamily="34" charset="0"/>
              <a:cs typeface="Arial" panose="020B0604020202020204" pitchFamily="34" charset="0"/>
            </a:endParaRPr>
          </a:p>
          <a:p>
            <a:pPr algn="l"/>
            <a:r>
              <a:rPr lang="de-AT" sz="2400" b="1" dirty="0">
                <a:solidFill>
                  <a:schemeClr val="tx1"/>
                </a:solidFill>
                <a:latin typeface="Arial" panose="020B0604020202020204" pitchFamily="34" charset="0"/>
                <a:cs typeface="Arial" panose="020B0604020202020204" pitchFamily="34" charset="0"/>
              </a:rPr>
              <a:t>denkt nicht nur an sich, </a:t>
            </a:r>
          </a:p>
          <a:p>
            <a:pPr algn="l"/>
            <a:r>
              <a:rPr lang="de-AT" sz="2400" b="1" dirty="0">
                <a:solidFill>
                  <a:schemeClr val="tx1"/>
                </a:solidFill>
                <a:latin typeface="Arial" panose="020B0604020202020204" pitchFamily="34" charset="0"/>
                <a:cs typeface="Arial" panose="020B0604020202020204" pitchFamily="34" charset="0"/>
              </a:rPr>
              <a:t>beschafft Medikamente und Nahrung,</a:t>
            </a:r>
          </a:p>
          <a:p>
            <a:pPr algn="l"/>
            <a:r>
              <a:rPr lang="de-AT" sz="2400" b="1" dirty="0">
                <a:solidFill>
                  <a:schemeClr val="tx1"/>
                </a:solidFill>
                <a:latin typeface="Arial" panose="020B0604020202020204" pitchFamily="34" charset="0"/>
                <a:cs typeface="Arial" panose="020B0604020202020204" pitchFamily="34" charset="0"/>
              </a:rPr>
              <a:t>die NAZIS scheinen viel zu dumm,</a:t>
            </a:r>
          </a:p>
          <a:p>
            <a:pPr algn="l"/>
            <a:r>
              <a:rPr lang="de-AT" sz="2400" b="1" dirty="0">
                <a:solidFill>
                  <a:schemeClr val="tx1"/>
                </a:solidFill>
                <a:latin typeface="Arial" panose="020B0604020202020204" pitchFamily="34" charset="0"/>
                <a:cs typeface="Arial" panose="020B0604020202020204" pitchFamily="34" charset="0"/>
              </a:rPr>
              <a:t>um seine Pläne zu durchkreuzen,</a:t>
            </a:r>
          </a:p>
          <a:p>
            <a:pPr algn="l"/>
            <a:r>
              <a:rPr lang="de-AT" sz="2400" b="1" dirty="0">
                <a:solidFill>
                  <a:schemeClr val="tx1"/>
                </a:solidFill>
                <a:latin typeface="Arial" panose="020B0604020202020204" pitchFamily="34" charset="0"/>
                <a:cs typeface="Arial" panose="020B0604020202020204" pitchFamily="34" charset="0"/>
              </a:rPr>
              <a:t>er schmuggelt, hilft aus, wo er aushelfen kann,</a:t>
            </a:r>
          </a:p>
          <a:p>
            <a:pPr algn="l"/>
            <a:r>
              <a:rPr lang="de-AT" sz="2400" b="1" dirty="0">
                <a:solidFill>
                  <a:schemeClr val="tx1"/>
                </a:solidFill>
                <a:latin typeface="Arial" panose="020B0604020202020204" pitchFamily="34" charset="0"/>
                <a:cs typeface="Arial" panose="020B0604020202020204" pitchFamily="34" charset="0"/>
              </a:rPr>
              <a:t>ist wortwörtlich durch die Hölle gegangen,</a:t>
            </a:r>
          </a:p>
          <a:p>
            <a:pPr algn="l"/>
            <a:r>
              <a:rPr lang="de-AT" sz="2400" b="1" dirty="0">
                <a:solidFill>
                  <a:schemeClr val="tx1"/>
                </a:solidFill>
                <a:latin typeface="Arial" panose="020B0604020202020204" pitchFamily="34" charset="0"/>
                <a:cs typeface="Arial" panose="020B0604020202020204" pitchFamily="34" charset="0"/>
              </a:rPr>
              <a:t>doch als Heiliger,</a:t>
            </a:r>
          </a:p>
          <a:p>
            <a:pPr algn="l"/>
            <a:r>
              <a:rPr lang="de-AT" sz="2400" b="1" dirty="0">
                <a:solidFill>
                  <a:schemeClr val="tx1"/>
                </a:solidFill>
                <a:latin typeface="Arial" panose="020B0604020202020204" pitchFamily="34" charset="0"/>
                <a:cs typeface="Arial" panose="020B0604020202020204" pitchFamily="34" charset="0"/>
              </a:rPr>
              <a:t>trotzt er seinen Peinigern.</a:t>
            </a:r>
          </a:p>
          <a:p>
            <a:pPr algn="l"/>
            <a:endParaRPr lang="de-AT"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925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2"/>
          <p:cNvSpPr>
            <a:spLocks noGrp="1"/>
          </p:cNvSpPr>
          <p:nvPr>
            <p:ph type="title"/>
          </p:nvPr>
        </p:nvSpPr>
        <p:spPr>
          <a:xfrm>
            <a:off x="457200" y="274638"/>
            <a:ext cx="8229600" cy="6106690"/>
          </a:xfrm>
        </p:spPr>
        <p:txBody>
          <a:bodyPr>
            <a:noAutofit/>
          </a:bodyPr>
          <a:lstStyle/>
          <a:p>
            <a:pPr algn="l"/>
            <a:r>
              <a:rPr lang="de-AT" sz="3200" b="1" dirty="0">
                <a:latin typeface="Arial" panose="020B0604020202020204" pitchFamily="34" charset="0"/>
                <a:cs typeface="Arial" panose="020B0604020202020204" pitchFamily="34" charset="0"/>
              </a:rPr>
              <a:t>Sie nennen ihn Papa, </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denn er beschafft ihnen Essen.</a:t>
            </a:r>
            <a:br>
              <a:rPr lang="de-AT" sz="3200" b="1" dirty="0">
                <a:latin typeface="Arial" panose="020B0604020202020204" pitchFamily="34" charset="0"/>
                <a:cs typeface="Arial" panose="020B0604020202020204" pitchFamily="34" charset="0"/>
              </a:rPr>
            </a:b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Sie nennen ihn Papa,</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denn er versucht bis zum letzten Atemzug,</a:t>
            </a:r>
            <a:br>
              <a:rPr lang="de-AT" sz="3200" dirty="0">
                <a:latin typeface="Arial" panose="020B0604020202020204" pitchFamily="34" charset="0"/>
                <a:cs typeface="Arial" panose="020B0604020202020204" pitchFamily="34" charset="0"/>
              </a:rPr>
            </a:b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dass es ihnen gut geht,</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so gut wie möglich,</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es endet tödlich.</a:t>
            </a:r>
            <a:br>
              <a:rPr lang="de-AT" sz="2400" dirty="0"/>
            </a:br>
            <a:endParaRPr lang="de-AT"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97427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562670"/>
            <a:ext cx="8229600" cy="5962674"/>
          </a:xfrm>
        </p:spPr>
        <p:txBody>
          <a:bodyPr>
            <a:normAutofit fontScale="90000"/>
          </a:bodyPr>
          <a:lstStyle/>
          <a:p>
            <a:pPr algn="l"/>
            <a:r>
              <a:rPr lang="de-AT" sz="2700" b="1" dirty="0">
                <a:latin typeface="Arial" panose="020B0604020202020204" pitchFamily="34" charset="0"/>
                <a:cs typeface="Arial" panose="020B0604020202020204" pitchFamily="34" charset="0"/>
              </a:rPr>
              <a:t>Seine Suppe</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mehr als eine Notration</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lässt die Rotation der Erde anhalten,</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die Hände nicht </a:t>
            </a:r>
            <a:r>
              <a:rPr lang="de-AT" sz="2700" b="1" dirty="0" err="1">
                <a:latin typeface="Arial" panose="020B0604020202020204" pitchFamily="34" charset="0"/>
                <a:cs typeface="Arial" panose="020B0604020202020204" pitchFamily="34" charset="0"/>
              </a:rPr>
              <a:t>gefalten</a:t>
            </a:r>
            <a:r>
              <a:rPr lang="de-AT" sz="2700" b="1" dirty="0">
                <a:latin typeface="Arial" panose="020B0604020202020204" pitchFamily="34" charset="0"/>
                <a:cs typeface="Arial" panose="020B0604020202020204" pitchFamily="34" charset="0"/>
              </a:rPr>
              <a:t> zum Gebet</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lieber Hilfe spendend ausgestreckt,</a:t>
            </a:r>
            <a:br>
              <a:rPr lang="de-AT" sz="2700" b="1" dirty="0">
                <a:latin typeface="Arial" panose="020B0604020202020204" pitchFamily="34" charset="0"/>
                <a:cs typeface="Arial" panose="020B0604020202020204" pitchFamily="34" charset="0"/>
              </a:rPr>
            </a:b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doch seine Taten von den NAZIS aufgedeckt,</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in die Bunkerzelle reingesteckt,</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gefoltert und gequält,</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die Zeit in dieser Zelle zählt,</a:t>
            </a:r>
            <a:br>
              <a:rPr lang="de-AT" sz="2700" b="1" dirty="0">
                <a:latin typeface="Arial" panose="020B0604020202020204" pitchFamily="34" charset="0"/>
                <a:cs typeface="Arial" panose="020B0604020202020204" pitchFamily="34" charset="0"/>
              </a:rPr>
            </a:b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drei Tage bis am Karfreitag</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Schlag um Schlag, doch kein Verrat,</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keine Namen, keine Verstecke,</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um 3 Uhr bringen sie ihn </a:t>
            </a:r>
            <a:br>
              <a:rPr lang="de-AT" sz="2700" b="1" dirty="0">
                <a:latin typeface="Arial" panose="020B0604020202020204" pitchFamily="34" charset="0"/>
                <a:cs typeface="Arial" panose="020B0604020202020204" pitchFamily="34" charset="0"/>
              </a:rPr>
            </a:br>
            <a:r>
              <a:rPr lang="de-AT" sz="2700" b="1" dirty="0">
                <a:latin typeface="Arial" panose="020B0604020202020204" pitchFamily="34" charset="0"/>
                <a:cs typeface="Arial" panose="020B0604020202020204" pitchFamily="34" charset="0"/>
              </a:rPr>
              <a:t>dann zur Strecke.</a:t>
            </a:r>
            <a:br>
              <a:rPr lang="de-AT" b="1" dirty="0"/>
            </a:br>
            <a:endParaRPr lang="de-AT" b="1" dirty="0"/>
          </a:p>
        </p:txBody>
      </p:sp>
    </p:spTree>
    <p:extLst>
      <p:ext uri="{BB962C8B-B14F-4D97-AF65-F5344CB8AC3E}">
        <p14:creationId xmlns:p14="http://schemas.microsoft.com/office/powerpoint/2010/main" val="3768177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692696"/>
            <a:ext cx="8229600" cy="5098578"/>
          </a:xfrm>
        </p:spPr>
        <p:txBody>
          <a:bodyPr>
            <a:noAutofit/>
          </a:bodyPr>
          <a:lstStyle/>
          <a:p>
            <a:pPr algn="l"/>
            <a:r>
              <a:rPr lang="de-AT" sz="2800" b="1" dirty="0">
                <a:latin typeface="Arial" panose="020B0604020202020204" pitchFamily="34" charset="0"/>
                <a:cs typeface="Arial" panose="020B0604020202020204" pitchFamily="34" charset="0"/>
              </a:rPr>
              <a:t>Sie hängen ihn auf, vollkommen entstellt,</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ein Held seiner Zeit,</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wusste irgendwie, dass es so kommen würde,</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doch nahm er´s auf sich für die anderen,</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denn er hatte Glauben.</a:t>
            </a:r>
            <a:br>
              <a:rPr lang="de-AT" sz="2800" b="1" dirty="0">
                <a:latin typeface="Arial" panose="020B0604020202020204" pitchFamily="34" charset="0"/>
                <a:cs typeface="Arial" panose="020B0604020202020204" pitchFamily="34" charset="0"/>
              </a:rPr>
            </a:b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Seinen Gott konnte ihm niemand rauben,</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und ich hoffe, er ist bei dem Typen angekommen,</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vom Moslem zum Atheist</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ist das das Mindeste, was man ihm wünschen kann.</a:t>
            </a:r>
            <a:br>
              <a:rPr lang="de-AT" sz="2800" b="1" dirty="0">
                <a:latin typeface="Arial" panose="020B0604020202020204" pitchFamily="34" charset="0"/>
                <a:cs typeface="Arial" panose="020B0604020202020204" pitchFamily="34" charset="0"/>
              </a:rPr>
            </a:br>
            <a:endParaRPr lang="de-AT"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868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2"/>
          <p:cNvSpPr>
            <a:spLocks noGrp="1"/>
          </p:cNvSpPr>
          <p:nvPr>
            <p:ph type="title"/>
          </p:nvPr>
        </p:nvSpPr>
        <p:spPr>
          <a:xfrm>
            <a:off x="457200" y="274638"/>
            <a:ext cx="8229600" cy="6106690"/>
          </a:xfrm>
        </p:spPr>
        <p:txBody>
          <a:bodyPr>
            <a:noAutofit/>
          </a:bodyPr>
          <a:lstStyle/>
          <a:p>
            <a:pPr algn="l"/>
            <a:r>
              <a:rPr lang="de-AT" sz="3200" b="1" dirty="0">
                <a:latin typeface="Arial" panose="020B0604020202020204" pitchFamily="34" charset="0"/>
                <a:cs typeface="Arial" panose="020B0604020202020204" pitchFamily="34" charset="0"/>
              </a:rPr>
              <a:t>Sie nennen ihn Papa, </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denn er beschafft ihnen Essen.</a:t>
            </a:r>
            <a:br>
              <a:rPr lang="de-AT" sz="3200" b="1" dirty="0">
                <a:latin typeface="Arial" panose="020B0604020202020204" pitchFamily="34" charset="0"/>
                <a:cs typeface="Arial" panose="020B0604020202020204" pitchFamily="34" charset="0"/>
              </a:rPr>
            </a:b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Sie nennen ihn Papa,</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denn er versucht bis zum letzten Atemzug,</a:t>
            </a:r>
            <a:br>
              <a:rPr lang="de-AT" sz="3200" dirty="0">
                <a:latin typeface="Arial" panose="020B0604020202020204" pitchFamily="34" charset="0"/>
                <a:cs typeface="Arial" panose="020B0604020202020204" pitchFamily="34" charset="0"/>
              </a:rPr>
            </a:b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dass es ihnen gut geht,</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so gut wie möglich,</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es endet tödlich.</a:t>
            </a:r>
            <a:br>
              <a:rPr lang="de-AT" sz="2400" dirty="0"/>
            </a:br>
            <a:endParaRPr lang="de-AT"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466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AT"/>
          </a:p>
        </p:txBody>
      </p:sp>
      <p:sp>
        <p:nvSpPr>
          <p:cNvPr id="3" name="Inhaltsplatzhalter 2"/>
          <p:cNvSpPr>
            <a:spLocks noGrp="1"/>
          </p:cNvSpPr>
          <p:nvPr>
            <p:ph idx="1"/>
          </p:nvPr>
        </p:nvSpPr>
        <p:spPr/>
        <p:txBody>
          <a:bodyPr/>
          <a:lstStyle/>
          <a:p>
            <a:endParaRPr lang="de-AT"/>
          </a:p>
        </p:txBody>
      </p:sp>
    </p:spTree>
    <p:extLst>
      <p:ext uri="{BB962C8B-B14F-4D97-AF65-F5344CB8AC3E}">
        <p14:creationId xmlns:p14="http://schemas.microsoft.com/office/powerpoint/2010/main" val="37798551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27584" y="1844824"/>
            <a:ext cx="7920880" cy="1728192"/>
          </a:xfrm>
        </p:spPr>
        <p:txBody>
          <a:bodyPr>
            <a:noAutofit/>
          </a:bodyPr>
          <a:lstStyle/>
          <a:p>
            <a:pPr algn="l"/>
            <a:r>
              <a:rPr lang="de-AT" sz="8000" b="1" dirty="0">
                <a:solidFill>
                  <a:schemeClr val="bg1"/>
                </a:solidFill>
                <a:latin typeface="Arial" panose="020B0604020202020204" pitchFamily="34" charset="0"/>
                <a:cs typeface="Arial" panose="020B0604020202020204" pitchFamily="34" charset="0"/>
              </a:rPr>
              <a:t>GEDENK – RAP</a:t>
            </a:r>
          </a:p>
          <a:p>
            <a:r>
              <a:rPr lang="de-AT" sz="4800" b="1" dirty="0">
                <a:solidFill>
                  <a:schemeClr val="bg1"/>
                </a:solidFill>
                <a:latin typeface="Arial" panose="020B0604020202020204" pitchFamily="34" charset="0"/>
                <a:cs typeface="Arial" panose="020B0604020202020204" pitchFamily="34" charset="0"/>
              </a:rPr>
              <a:t>Simon </a:t>
            </a:r>
            <a:r>
              <a:rPr lang="de-AT" sz="4800" b="1" dirty="0" err="1">
                <a:solidFill>
                  <a:schemeClr val="bg1"/>
                </a:solidFill>
                <a:latin typeface="Arial" panose="020B0604020202020204" pitchFamily="34" charset="0"/>
                <a:cs typeface="Arial" panose="020B0604020202020204" pitchFamily="34" charset="0"/>
              </a:rPr>
              <a:t>Rögner</a:t>
            </a:r>
            <a:endParaRPr lang="de-AT" sz="4800" b="1" dirty="0">
              <a:solidFill>
                <a:schemeClr val="bg1"/>
              </a:solidFill>
              <a:latin typeface="Arial" panose="020B0604020202020204" pitchFamily="34" charset="0"/>
              <a:cs typeface="Arial" panose="020B0604020202020204" pitchFamily="34" charset="0"/>
            </a:endParaRPr>
          </a:p>
          <a:p>
            <a:r>
              <a:rPr lang="de-AT" sz="4800" b="1" dirty="0">
                <a:solidFill>
                  <a:schemeClr val="bg1"/>
                </a:solidFill>
                <a:latin typeface="Arial" panose="020B0604020202020204" pitchFamily="34" charset="0"/>
                <a:cs typeface="Arial" panose="020B0604020202020204" pitchFamily="34" charset="0"/>
              </a:rPr>
              <a:t>Anna Baum</a:t>
            </a:r>
          </a:p>
          <a:p>
            <a:pPr algn="l"/>
            <a:endParaRPr lang="de-AT" sz="8000" b="1" dirty="0">
              <a:solidFill>
                <a:schemeClr val="bg1"/>
              </a:solidFill>
              <a:latin typeface="Arial" panose="020B0604020202020204" pitchFamily="34" charset="0"/>
              <a:cs typeface="Arial" panose="020B0604020202020204" pitchFamily="34" charset="0"/>
            </a:endParaRPr>
          </a:p>
          <a:p>
            <a:pPr algn="l"/>
            <a:endParaRPr lang="de-AT"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4492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878904" y="908720"/>
            <a:ext cx="8229600" cy="5760640"/>
          </a:xfrm>
        </p:spPr>
        <p:txBody>
          <a:bodyPr>
            <a:noAutofit/>
          </a:bodyPr>
          <a:lstStyle/>
          <a:p>
            <a:pPr algn="l"/>
            <a:r>
              <a:rPr lang="de-AT" sz="2800" b="1" dirty="0">
                <a:latin typeface="Arial" panose="020B0604020202020204" pitchFamily="34" charset="0"/>
                <a:cs typeface="Arial" panose="020B0604020202020204" pitchFamily="34" charset="0"/>
              </a:rPr>
              <a:t>Ich hab gesagt, nie mehr,</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doch schaut euch mal mein Umfeld an.</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Schaut euch mal die Umwelt an,</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alles steht auf Untergang,</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die VPÖ gewinnt mal wieder Stimmen</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und sie bringen wieder Super-Slogans für ihre Fans.</a:t>
            </a:r>
            <a:br>
              <a:rPr lang="de-AT" sz="2800" b="1" dirty="0">
                <a:latin typeface="Arial" panose="020B0604020202020204" pitchFamily="34" charset="0"/>
                <a:cs typeface="Arial" panose="020B0604020202020204" pitchFamily="34" charset="0"/>
              </a:rPr>
            </a:b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Alles Nazis, es sieht mies aus,</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denn ein paar Glatzen prügeln Ali</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und der Ali prügelt dann den Markus</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und zum Schluss</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ist der Markus dann ein Lache – Anhänger, ein halber Penner</a:t>
            </a:r>
            <a:br>
              <a:rPr lang="de-AT" sz="2800" b="1" dirty="0">
                <a:latin typeface="Arial" panose="020B0604020202020204" pitchFamily="34" charset="0"/>
                <a:cs typeface="Arial" panose="020B0604020202020204" pitchFamily="34" charset="0"/>
              </a:rPr>
            </a:br>
            <a:r>
              <a:rPr lang="de-AT" sz="2800" b="1" dirty="0">
                <a:latin typeface="Arial" panose="020B0604020202020204" pitchFamily="34" charset="0"/>
                <a:cs typeface="Arial" panose="020B0604020202020204" pitchFamily="34" charset="0"/>
              </a:rPr>
              <a:t>und er schreit: H.C Lache.</a:t>
            </a:r>
            <a:br>
              <a:rPr lang="de-AT" sz="2800" b="1" dirty="0">
                <a:latin typeface="Arial" panose="020B0604020202020204" pitchFamily="34" charset="0"/>
                <a:cs typeface="Arial" panose="020B0604020202020204" pitchFamily="34" charset="0"/>
              </a:rPr>
            </a:br>
            <a:br>
              <a:rPr lang="de-AT" sz="2800" b="1" dirty="0">
                <a:latin typeface="Arial" panose="020B0604020202020204" pitchFamily="34" charset="0"/>
                <a:cs typeface="Arial" panose="020B0604020202020204" pitchFamily="34" charset="0"/>
              </a:rPr>
            </a:br>
            <a:endParaRPr lang="de-AT"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8303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878904" y="908720"/>
            <a:ext cx="8229600" cy="5760640"/>
          </a:xfrm>
        </p:spPr>
        <p:txBody>
          <a:bodyPr>
            <a:noAutofit/>
          </a:bodyPr>
          <a:lstStyle/>
          <a:p>
            <a:pPr algn="l"/>
            <a:r>
              <a:rPr lang="de-AT" sz="3200" b="1" dirty="0">
                <a:latin typeface="Arial" panose="020B0604020202020204" pitchFamily="34" charset="0"/>
                <a:cs typeface="Arial" panose="020B0604020202020204" pitchFamily="34" charset="0"/>
              </a:rPr>
              <a:t>Es ist immer noch ein Thema</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euer Leben wird bequemer,</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doch  etwas bleibt </a:t>
            </a:r>
            <a:br>
              <a:rPr lang="de-AT" sz="3200" b="1"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aus der Vergangenheit</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und sie reicht so weit,</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sie reicht bis jetzt.</a:t>
            </a:r>
            <a:br>
              <a:rPr lang="de-AT" sz="2800" dirty="0"/>
            </a:br>
            <a:br>
              <a:rPr lang="de-AT" sz="2800" b="1" dirty="0">
                <a:latin typeface="Arial" panose="020B0604020202020204" pitchFamily="34" charset="0"/>
                <a:cs typeface="Arial" panose="020B0604020202020204" pitchFamily="34" charset="0"/>
              </a:rPr>
            </a:br>
            <a:endParaRPr lang="de-AT"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5752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878904" y="908720"/>
            <a:ext cx="8229600" cy="5760640"/>
          </a:xfrm>
        </p:spPr>
        <p:txBody>
          <a:bodyPr>
            <a:noAutofit/>
          </a:bodyPr>
          <a:lstStyle/>
          <a:p>
            <a:pPr algn="l"/>
            <a:r>
              <a:rPr lang="de-AT" sz="2400" b="1" dirty="0">
                <a:latin typeface="Arial" panose="020B0604020202020204" pitchFamily="34" charset="0"/>
                <a:cs typeface="Arial" panose="020B0604020202020204" pitchFamily="34" charset="0"/>
              </a:rPr>
              <a:t>Ja, ja, damals</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war keiner dabei </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und die Arbeit, die macht frei,</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alles ist doch gar nicht so schlimm gewesen,</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erzählt der NAZI dort am Tresen.</a:t>
            </a:r>
            <a:br>
              <a:rPr lang="de-AT" sz="2400" b="1" dirty="0">
                <a:latin typeface="Arial" panose="020B0604020202020204" pitchFamily="34" charset="0"/>
                <a:cs typeface="Arial" panose="020B0604020202020204" pitchFamily="34" charset="0"/>
              </a:rPr>
            </a:b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Währenddessen rollen auf der Krim die Panzer,</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irgendein Kanzler zensuriert das Internet, </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sperrt alle Gegner weg.</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Ab ins Lager,</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Raketen stehen startklar,</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kurz darauf ein Attentat im Nahen Osten,</a:t>
            </a:r>
            <a:br>
              <a:rPr lang="de-AT" sz="2400" b="1" dirty="0">
                <a:latin typeface="Arial" panose="020B0604020202020204" pitchFamily="34" charset="0"/>
                <a:cs typeface="Arial" panose="020B0604020202020204" pitchFamily="34" charset="0"/>
              </a:rPr>
            </a:br>
            <a:r>
              <a:rPr lang="de-AT" sz="2400" b="1" dirty="0" err="1">
                <a:latin typeface="Arial" panose="020B0604020202020204" pitchFamily="34" charset="0"/>
                <a:cs typeface="Arial" panose="020B0604020202020204" pitchFamily="34" charset="0"/>
              </a:rPr>
              <a:t>Öltürme</a:t>
            </a:r>
            <a:r>
              <a:rPr lang="de-AT" sz="2400" b="1" dirty="0">
                <a:latin typeface="Arial" panose="020B0604020202020204" pitchFamily="34" charset="0"/>
                <a:cs typeface="Arial" panose="020B0604020202020204" pitchFamily="34" charset="0"/>
              </a:rPr>
              <a:t> rosten, wie soll es weitergehen?</a:t>
            </a:r>
            <a:br>
              <a:rPr lang="de-AT" sz="2400" b="1" dirty="0">
                <a:latin typeface="Arial" panose="020B0604020202020204" pitchFamily="34" charset="0"/>
                <a:cs typeface="Arial" panose="020B0604020202020204" pitchFamily="34" charset="0"/>
              </a:rPr>
            </a:b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Wie lang, keiner zieht am selben Strang,</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global gesehen, hat Österreich ja kein Problem.</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Das ist schön für euch.</a:t>
            </a:r>
            <a:br>
              <a:rPr lang="de-AT" sz="2400" b="1" dirty="0">
                <a:latin typeface="Arial" panose="020B0604020202020204" pitchFamily="34" charset="0"/>
                <a:cs typeface="Arial" panose="020B0604020202020204" pitchFamily="34" charset="0"/>
              </a:rPr>
            </a:br>
            <a:r>
              <a:rPr lang="de-AT" sz="2400" b="1" dirty="0">
                <a:latin typeface="Arial" panose="020B0604020202020204" pitchFamily="34" charset="0"/>
                <a:cs typeface="Arial" panose="020B0604020202020204" pitchFamily="34" charset="0"/>
              </a:rPr>
              <a:t>Da freu ich mich.</a:t>
            </a:r>
            <a:br>
              <a:rPr lang="de-AT" sz="2800" dirty="0"/>
            </a:br>
            <a:br>
              <a:rPr lang="de-AT" sz="2800" b="1" dirty="0">
                <a:latin typeface="Arial" panose="020B0604020202020204" pitchFamily="34" charset="0"/>
                <a:cs typeface="Arial" panose="020B0604020202020204" pitchFamily="34" charset="0"/>
              </a:rPr>
            </a:br>
            <a:endParaRPr lang="de-AT"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66347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878904" y="908720"/>
            <a:ext cx="8229600" cy="5760640"/>
          </a:xfrm>
        </p:spPr>
        <p:txBody>
          <a:bodyPr>
            <a:noAutofit/>
          </a:bodyPr>
          <a:lstStyle/>
          <a:p>
            <a:pPr algn="l"/>
            <a:r>
              <a:rPr lang="de-AT" sz="3200" b="1" dirty="0">
                <a:latin typeface="Arial" panose="020B0604020202020204" pitchFamily="34" charset="0"/>
                <a:cs typeface="Arial" panose="020B0604020202020204" pitchFamily="34" charset="0"/>
              </a:rPr>
              <a:t>Es ist immer noch ein Thema</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euer Leben wird bequemer,</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doch  etwas bleibt </a:t>
            </a:r>
            <a:br>
              <a:rPr lang="de-AT" sz="3200" b="1"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aus der Vergangenheit</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und sie reicht so weit,</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sie reicht bis jetzt.</a:t>
            </a:r>
            <a:br>
              <a:rPr lang="de-AT" sz="2800" dirty="0"/>
            </a:br>
            <a:br>
              <a:rPr lang="de-AT" sz="2800" b="1" dirty="0">
                <a:latin typeface="Arial" panose="020B0604020202020204" pitchFamily="34" charset="0"/>
                <a:cs typeface="Arial" panose="020B0604020202020204" pitchFamily="34" charset="0"/>
              </a:rPr>
            </a:br>
            <a:endParaRPr lang="de-AT"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1179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878904" y="908720"/>
            <a:ext cx="8229600" cy="5760640"/>
          </a:xfrm>
        </p:spPr>
        <p:txBody>
          <a:bodyPr>
            <a:noAutofit/>
          </a:bodyPr>
          <a:lstStyle/>
          <a:p>
            <a:pPr algn="l"/>
            <a:r>
              <a:rPr lang="de-AT" sz="3200" dirty="0">
                <a:latin typeface="Arial" panose="020B0604020202020204" pitchFamily="34" charset="0"/>
                <a:cs typeface="Arial" panose="020B0604020202020204" pitchFamily="34" charset="0"/>
              </a:rPr>
              <a:t>Der Wert eines Menschenlebens</a:t>
            </a:r>
            <a:br>
              <a:rPr lang="de-AT" sz="3200" dirty="0">
                <a:latin typeface="Arial" panose="020B0604020202020204" pitchFamily="34" charset="0"/>
                <a:cs typeface="Arial" panose="020B0604020202020204" pitchFamily="34" charset="0"/>
              </a:rPr>
            </a:br>
            <a:r>
              <a:rPr lang="de-AT" sz="3200" dirty="0">
                <a:latin typeface="Arial" panose="020B0604020202020204" pitchFamily="34" charset="0"/>
                <a:cs typeface="Arial" panose="020B0604020202020204" pitchFamily="34" charset="0"/>
              </a:rPr>
              <a:t>irrelevant</a:t>
            </a:r>
            <a:br>
              <a:rPr lang="de-AT" sz="3200" dirty="0">
                <a:latin typeface="Arial" panose="020B0604020202020204" pitchFamily="34" charset="0"/>
                <a:cs typeface="Arial" panose="020B0604020202020204" pitchFamily="34" charset="0"/>
              </a:rPr>
            </a:br>
            <a:r>
              <a:rPr lang="de-AT" sz="3200" dirty="0">
                <a:latin typeface="Arial" panose="020B0604020202020204" pitchFamily="34" charset="0"/>
                <a:cs typeface="Arial" panose="020B0604020202020204" pitchFamily="34" charset="0"/>
              </a:rPr>
              <a:t>ist schon interessant,</a:t>
            </a:r>
            <a:br>
              <a:rPr lang="de-AT" sz="3200" dirty="0">
                <a:latin typeface="Arial" panose="020B0604020202020204" pitchFamily="34" charset="0"/>
                <a:cs typeface="Arial" panose="020B0604020202020204" pitchFamily="34" charset="0"/>
              </a:rPr>
            </a:br>
            <a:r>
              <a:rPr lang="de-AT" sz="3200" dirty="0">
                <a:latin typeface="Arial" panose="020B0604020202020204" pitchFamily="34" charset="0"/>
                <a:cs typeface="Arial" panose="020B0604020202020204" pitchFamily="34" charset="0"/>
              </a:rPr>
              <a:t>die meisten Leute sind so kalt</a:t>
            </a:r>
            <a:br>
              <a:rPr lang="de-AT" sz="3200" dirty="0">
                <a:latin typeface="Arial" panose="020B0604020202020204" pitchFamily="34" charset="0"/>
                <a:cs typeface="Arial" panose="020B0604020202020204" pitchFamily="34" charset="0"/>
              </a:rPr>
            </a:br>
            <a:r>
              <a:rPr lang="de-AT" sz="3200" dirty="0">
                <a:latin typeface="Arial" panose="020B0604020202020204" pitchFamily="34" charset="0"/>
                <a:cs typeface="Arial" panose="020B0604020202020204" pitchFamily="34" charset="0"/>
              </a:rPr>
              <a:t>und ich halt das nicht mehr aus,</a:t>
            </a:r>
            <a:br>
              <a:rPr lang="de-AT" sz="3200" dirty="0">
                <a:latin typeface="Arial" panose="020B0604020202020204" pitchFamily="34" charset="0"/>
                <a:cs typeface="Arial" panose="020B0604020202020204" pitchFamily="34" charset="0"/>
              </a:rPr>
            </a:br>
            <a:r>
              <a:rPr lang="de-AT" sz="3200" dirty="0">
                <a:latin typeface="Arial" panose="020B0604020202020204" pitchFamily="34" charset="0"/>
                <a:cs typeface="Arial" panose="020B0604020202020204" pitchFamily="34" charset="0"/>
              </a:rPr>
              <a:t>nichts ändert sich, </a:t>
            </a:r>
            <a:br>
              <a:rPr lang="de-AT" sz="3200" dirty="0">
                <a:latin typeface="Arial" panose="020B0604020202020204" pitchFamily="34" charset="0"/>
                <a:cs typeface="Arial" panose="020B0604020202020204" pitchFamily="34" charset="0"/>
              </a:rPr>
            </a:br>
            <a:r>
              <a:rPr lang="de-AT" sz="3200" dirty="0">
                <a:latin typeface="Arial" panose="020B0604020202020204" pitchFamily="34" charset="0"/>
                <a:cs typeface="Arial" panose="020B0604020202020204" pitchFamily="34" charset="0"/>
              </a:rPr>
              <a:t>alles bleibt beim Alten.</a:t>
            </a:r>
            <a:br>
              <a:rPr lang="de-AT" sz="3200" dirty="0">
                <a:latin typeface="Arial" panose="020B0604020202020204" pitchFamily="34" charset="0"/>
                <a:cs typeface="Arial" panose="020B0604020202020204" pitchFamily="34" charset="0"/>
              </a:rPr>
            </a:br>
            <a:br>
              <a:rPr lang="de-AT" sz="2800" b="1" dirty="0">
                <a:latin typeface="Arial" panose="020B0604020202020204" pitchFamily="34" charset="0"/>
                <a:cs typeface="Arial" panose="020B0604020202020204" pitchFamily="34" charset="0"/>
              </a:rPr>
            </a:br>
            <a:endParaRPr lang="de-AT"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00981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878904" y="908720"/>
            <a:ext cx="8229600" cy="5760640"/>
          </a:xfrm>
        </p:spPr>
        <p:txBody>
          <a:bodyPr>
            <a:noAutofit/>
          </a:bodyPr>
          <a:lstStyle/>
          <a:p>
            <a:pPr algn="l"/>
            <a:r>
              <a:rPr lang="de-AT" sz="3200" b="1" dirty="0">
                <a:latin typeface="Arial" panose="020B0604020202020204" pitchFamily="34" charset="0"/>
                <a:cs typeface="Arial" panose="020B0604020202020204" pitchFamily="34" charset="0"/>
              </a:rPr>
              <a:t>Es ist immer noch ein Thema</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euer Leben wird bequemer,</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doch  etwas bleibt </a:t>
            </a:r>
            <a:br>
              <a:rPr lang="de-AT" sz="3200" b="1"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aus der Vergangenheit</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und sie reicht so weit,</a:t>
            </a:r>
            <a:br>
              <a:rPr lang="de-AT" sz="3200" dirty="0">
                <a:latin typeface="Arial" panose="020B0604020202020204" pitchFamily="34" charset="0"/>
                <a:cs typeface="Arial" panose="020B0604020202020204" pitchFamily="34" charset="0"/>
              </a:rPr>
            </a:br>
            <a:r>
              <a:rPr lang="de-AT" sz="3200" b="1" dirty="0">
                <a:latin typeface="Arial" panose="020B0604020202020204" pitchFamily="34" charset="0"/>
                <a:cs typeface="Arial" panose="020B0604020202020204" pitchFamily="34" charset="0"/>
              </a:rPr>
              <a:t>sie reicht bis jetzt.</a:t>
            </a:r>
            <a:br>
              <a:rPr lang="de-AT" sz="2800" dirty="0"/>
            </a:br>
            <a:br>
              <a:rPr lang="de-AT" sz="2800" b="1" dirty="0">
                <a:latin typeface="Arial" panose="020B0604020202020204" pitchFamily="34" charset="0"/>
                <a:cs typeface="Arial" panose="020B0604020202020204" pitchFamily="34" charset="0"/>
              </a:rPr>
            </a:br>
            <a:endParaRPr lang="de-AT"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017486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4183304"/>
      </p:ext>
    </p:extLst>
  </p:cSld>
  <p:clrMapOvr>
    <a:masterClrMapping/>
  </p:clrMapOvr>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214</Words>
  <Application>Microsoft Office PowerPoint</Application>
  <PresentationFormat>Bildschirmpräsentation (4:3)</PresentationFormat>
  <Paragraphs>41</Paragraphs>
  <Slides>17</Slides>
  <Notes>0</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17</vt:i4>
      </vt:variant>
    </vt:vector>
  </HeadingPairs>
  <TitlesOfParts>
    <vt:vector size="20" baseType="lpstr">
      <vt:lpstr>Arial</vt:lpstr>
      <vt:lpstr>Calibri</vt:lpstr>
      <vt:lpstr>Larissa</vt:lpstr>
      <vt:lpstr>PowerPoint-Präsentation</vt:lpstr>
      <vt:lpstr>PowerPoint-Präsentation</vt:lpstr>
      <vt:lpstr>PowerPoint-Präsentation</vt:lpstr>
      <vt:lpstr>PowerPoint-Präsentation</vt:lpstr>
      <vt:lpstr>Sie nennen ihn Papa,  denn er beschafft ihnen Essen.  Sie nennen ihn Papa, denn er versucht bis zum letzten Atemzug,  dass es ihnen gut geht, so gut wie möglich, es endet tödlich. </vt:lpstr>
      <vt:lpstr>Seine Suppe mehr als eine Notration lässt die Rotation der Erde anhalten, die Hände nicht gefalten zum Gebet lieber Hilfe spendend ausgestreckt,  doch seine Taten von den NAZIS aufgedeckt, in die Bunkerzelle reingesteckt, gefoltert und gequält, die Zeit in dieser Zelle zählt,  drei Tage bis am Karfreitag Schlag um Schlag, doch kein Verrat, keine Namen, keine Verstecke, um 3 Uhr bringen sie ihn  dann zur Strecke. </vt:lpstr>
      <vt:lpstr>Sie hängen ihn auf, vollkommen entstellt, ein Held seiner Zeit, wusste irgendwie, dass es so kommen würde, doch nahm er´s auf sich für die anderen, denn er hatte Glauben.  Seinen Gott konnte ihm niemand rauben, und ich hoffe, er ist bei dem Typen angekommen, vom Moslem zum Atheist ist das das Mindeste, was man ihm wünschen kann. </vt:lpstr>
      <vt:lpstr>Sie nennen ihn Papa,  denn er beschafft ihnen Essen.  Sie nennen ihn Papa, denn er versucht bis zum letzten Atemzug,  dass es ihnen gut geht, so gut wie möglich, es endet tödlich. </vt:lpstr>
      <vt:lpstr>PowerPoint-Präsentation</vt:lpstr>
      <vt:lpstr>PowerPoint-Präsentation</vt:lpstr>
      <vt:lpstr>Ich hab gesagt, nie mehr, doch schaut euch mal mein Umfeld an. Schaut euch mal die Umwelt an, alles steht auf Untergang, die VPÖ gewinnt mal wieder Stimmen und sie bringen wieder Super-Slogans für ihre Fans.  Alles Nazis, es sieht mies aus, denn ein paar Glatzen prügeln Ali und der Ali prügelt dann den Markus und zum Schluss ist der Markus dann ein Lache – Anhänger, ein halber Penner und er schreit: H.C Lache.  </vt:lpstr>
      <vt:lpstr>Es ist immer noch ein Thema euer Leben wird bequemer, doch  etwas bleibt  aus der Vergangenheit und sie reicht so weit, sie reicht bis jetzt.  </vt:lpstr>
      <vt:lpstr>Ja, ja, damals war keiner dabei  und die Arbeit, die macht frei, alles ist doch gar nicht so schlimm gewesen, erzählt der NAZI dort am Tresen.  Währenddessen rollen auf der Krim die Panzer, irgendein Kanzler zensuriert das Internet,  sperrt alle Gegner weg. Ab ins Lager, Raketen stehen startklar, kurz darauf ein Attentat im Nahen Osten, Öltürme rosten, wie soll es weitergehen?  Wie lang, keiner zieht am selben Strang, global gesehen, hat Österreich ja kein Problem. Das ist schön für euch. Da freu ich mich.  </vt:lpstr>
      <vt:lpstr>Es ist immer noch ein Thema euer Leben wird bequemer, doch  etwas bleibt  aus der Vergangenheit und sie reicht so weit, sie reicht bis jetzt.  </vt:lpstr>
      <vt:lpstr>Der Wert eines Menschenlebens irrelevant ist schon interessant, die meisten Leute sind so kalt und ich halt das nicht mehr aus, nichts ändert sich,  alles bleibt beim Alten.  </vt:lpstr>
      <vt:lpstr>Es ist immer noch ein Thema euer Leben wird bequemer, doch  etwas bleibt  aus der Vergangenheit und sie reicht so weit, sie reicht bis jetzt.  </vt:lpstr>
      <vt:lpstr>PowerPoint-Präsentation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pfarre</dc:creator>
  <cp:lastModifiedBy>Christoph</cp:lastModifiedBy>
  <cp:revision>6</cp:revision>
  <dcterms:created xsi:type="dcterms:W3CDTF">2014-04-07T11:22:05Z</dcterms:created>
  <dcterms:modified xsi:type="dcterms:W3CDTF">2016-07-14T21:08:27Z</dcterms:modified>
</cp:coreProperties>
</file>