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4"/>
    <p:sldMasterId id="2147483697" r:id="rId5"/>
    <p:sldMasterId id="2147483734" r:id="rId6"/>
  </p:sldMasterIdLst>
  <p:notesMasterIdLst>
    <p:notesMasterId r:id="rId12"/>
  </p:notesMasterIdLst>
  <p:handoutMasterIdLst>
    <p:handoutMasterId r:id="rId13"/>
  </p:handoutMasterIdLst>
  <p:sldIdLst>
    <p:sldId id="694" r:id="rId7"/>
    <p:sldId id="695" r:id="rId8"/>
    <p:sldId id="696" r:id="rId9"/>
    <p:sldId id="697" r:id="rId10"/>
    <p:sldId id="698" r:id="rId11"/>
  </p:sldIdLst>
  <p:sldSz cx="12192000" cy="6858000"/>
  <p:notesSz cx="7104063" cy="10234613"/>
  <p:defaultTextStyle>
    <a:defPPr>
      <a:defRPr lang="de-DE"/>
    </a:defPPr>
    <a:lvl1pPr algn="l" rtl="0"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Tahoma" panose="020B060403050404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EBC31B"/>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ittlere Formatvorlag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C083E6E3-FA7D-4D7B-A595-EF9225AFEA82}" styleName="Helle Formatvorlage 1 - Akz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306799F8-075E-4A3A-A7F6-7FBC6576F1A4}" styleName="Designformatvorlage 2 - Akz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7AC3CCA-C797-4891-BE02-D94E43425B78}" styleName="Mittlere Formatvorlag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C4B1156A-380E-4F78-BDF5-A606A8083BF9}" styleName="Mittlere Formatvorlage 4 - Akz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ED083AE6-46FA-4A59-8FB0-9F97EB10719F}" styleName="Helle Formatvorlage 3 - Akz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552"/>
    <p:restoredTop sz="94328"/>
  </p:normalViewPr>
  <p:slideViewPr>
    <p:cSldViewPr snapToGrid="0">
      <p:cViewPr varScale="1">
        <p:scale>
          <a:sx n="81" d="100"/>
          <a:sy n="81" d="100"/>
        </p:scale>
        <p:origin x="1142" y="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slide" Target="slides/slide1.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5" Type="http://schemas.openxmlformats.org/officeDocument/2006/relationships/slideMaster" Target="slideMasters/slideMaster2.xml"/><Relationship Id="rId15" Type="http://schemas.openxmlformats.org/officeDocument/2006/relationships/viewProps" Target="viewProps.xml"/><Relationship Id="rId10" Type="http://schemas.openxmlformats.org/officeDocument/2006/relationships/slide" Target="slides/slide4.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9330" name="Rectangle 2"/>
          <p:cNvSpPr>
            <a:spLocks noGrp="1" noChangeArrowheads="1"/>
          </p:cNvSpPr>
          <p:nvPr>
            <p:ph type="hdr" sz="quarter"/>
          </p:nvPr>
        </p:nvSpPr>
        <p:spPr bwMode="auto">
          <a:xfrm>
            <a:off x="0" y="2"/>
            <a:ext cx="3079385" cy="51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89" tIns="47194" rIns="94389" bIns="47194" numCol="1" anchor="t" anchorCtr="0" compatLnSpc="1">
            <a:prstTxWarp prst="textNoShape">
              <a:avLst/>
            </a:prstTxWarp>
          </a:bodyPr>
          <a:lstStyle>
            <a:lvl1pPr defTabSz="944442">
              <a:defRPr sz="1200"/>
            </a:lvl1pPr>
          </a:lstStyle>
          <a:p>
            <a:endParaRPr lang="de-AT" altLang="de-DE"/>
          </a:p>
        </p:txBody>
      </p:sp>
      <p:sp>
        <p:nvSpPr>
          <p:cNvPr id="99331" name="Rectangle 3"/>
          <p:cNvSpPr>
            <a:spLocks noGrp="1" noChangeArrowheads="1"/>
          </p:cNvSpPr>
          <p:nvPr>
            <p:ph type="dt" sz="quarter" idx="1"/>
          </p:nvPr>
        </p:nvSpPr>
        <p:spPr bwMode="auto">
          <a:xfrm>
            <a:off x="4024678" y="2"/>
            <a:ext cx="3079385" cy="51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89" tIns="47194" rIns="94389" bIns="47194" numCol="1" anchor="t" anchorCtr="0" compatLnSpc="1">
            <a:prstTxWarp prst="textNoShape">
              <a:avLst/>
            </a:prstTxWarp>
          </a:bodyPr>
          <a:lstStyle>
            <a:lvl1pPr algn="r" defTabSz="944442">
              <a:defRPr sz="1200"/>
            </a:lvl1pPr>
          </a:lstStyle>
          <a:p>
            <a:endParaRPr lang="de-AT" altLang="de-DE"/>
          </a:p>
        </p:txBody>
      </p:sp>
      <p:sp>
        <p:nvSpPr>
          <p:cNvPr id="99332" name="Rectangle 4"/>
          <p:cNvSpPr>
            <a:spLocks noGrp="1" noChangeArrowheads="1"/>
          </p:cNvSpPr>
          <p:nvPr>
            <p:ph type="ftr" sz="quarter" idx="2"/>
          </p:nvPr>
        </p:nvSpPr>
        <p:spPr bwMode="auto">
          <a:xfrm>
            <a:off x="0" y="9722801"/>
            <a:ext cx="3079385" cy="51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89" tIns="47194" rIns="94389" bIns="47194" numCol="1" anchor="b" anchorCtr="0" compatLnSpc="1">
            <a:prstTxWarp prst="textNoShape">
              <a:avLst/>
            </a:prstTxWarp>
          </a:bodyPr>
          <a:lstStyle>
            <a:lvl1pPr defTabSz="944442">
              <a:defRPr sz="1200"/>
            </a:lvl1pPr>
          </a:lstStyle>
          <a:p>
            <a:endParaRPr lang="de-AT" altLang="de-DE"/>
          </a:p>
        </p:txBody>
      </p:sp>
      <p:sp>
        <p:nvSpPr>
          <p:cNvPr id="99333" name="Rectangle 5"/>
          <p:cNvSpPr>
            <a:spLocks noGrp="1" noChangeArrowheads="1"/>
          </p:cNvSpPr>
          <p:nvPr>
            <p:ph type="sldNum" sz="quarter" idx="3"/>
          </p:nvPr>
        </p:nvSpPr>
        <p:spPr bwMode="auto">
          <a:xfrm>
            <a:off x="4024678" y="9722801"/>
            <a:ext cx="3079385" cy="51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89" tIns="47194" rIns="94389" bIns="47194" numCol="1" anchor="b" anchorCtr="0" compatLnSpc="1">
            <a:prstTxWarp prst="textNoShape">
              <a:avLst/>
            </a:prstTxWarp>
          </a:bodyPr>
          <a:lstStyle>
            <a:lvl1pPr algn="r" defTabSz="944442">
              <a:defRPr sz="1200"/>
            </a:lvl1pPr>
          </a:lstStyle>
          <a:p>
            <a:fld id="{336391DB-3C8F-4018-96BF-598819221E57}" type="slidenum">
              <a:rPr lang="de-AT" altLang="de-DE"/>
              <a:pPr/>
              <a:t>‹Nr.›</a:t>
            </a:fld>
            <a:endParaRPr lang="de-AT" altLang="de-DE"/>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0" y="2"/>
            <a:ext cx="3079385" cy="51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89" tIns="47194" rIns="94389" bIns="47194" numCol="1" anchor="t" anchorCtr="0" compatLnSpc="1">
            <a:prstTxWarp prst="textNoShape">
              <a:avLst/>
            </a:prstTxWarp>
          </a:bodyPr>
          <a:lstStyle>
            <a:lvl1pPr defTabSz="944442">
              <a:defRPr sz="1200">
                <a:latin typeface="Arial" panose="020B0604020202020204" pitchFamily="34" charset="0"/>
              </a:defRPr>
            </a:lvl1pPr>
          </a:lstStyle>
          <a:p>
            <a:endParaRPr lang="de-DE" altLang="de-DE"/>
          </a:p>
        </p:txBody>
      </p:sp>
      <p:sp>
        <p:nvSpPr>
          <p:cNvPr id="59395" name="Rectangle 3"/>
          <p:cNvSpPr>
            <a:spLocks noGrp="1" noChangeArrowheads="1"/>
          </p:cNvSpPr>
          <p:nvPr>
            <p:ph type="dt" idx="1"/>
          </p:nvPr>
        </p:nvSpPr>
        <p:spPr bwMode="auto">
          <a:xfrm>
            <a:off x="4022989" y="2"/>
            <a:ext cx="3079385" cy="51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89" tIns="47194" rIns="94389" bIns="47194" numCol="1" anchor="t" anchorCtr="0" compatLnSpc="1">
            <a:prstTxWarp prst="textNoShape">
              <a:avLst/>
            </a:prstTxWarp>
          </a:bodyPr>
          <a:lstStyle>
            <a:lvl1pPr algn="r" defTabSz="944442">
              <a:defRPr sz="1200">
                <a:latin typeface="Arial" panose="020B0604020202020204" pitchFamily="34" charset="0"/>
              </a:defRPr>
            </a:lvl1pPr>
          </a:lstStyle>
          <a:p>
            <a:endParaRPr lang="de-DE" altLang="de-DE"/>
          </a:p>
        </p:txBody>
      </p:sp>
      <p:sp>
        <p:nvSpPr>
          <p:cNvPr id="59396" name="Rectangle 4"/>
          <p:cNvSpPr>
            <a:spLocks noGrp="1" noRot="1" noChangeAspect="1" noChangeArrowheads="1" noTextEdit="1"/>
          </p:cNvSpPr>
          <p:nvPr>
            <p:ph type="sldImg" idx="2"/>
          </p:nvPr>
        </p:nvSpPr>
        <p:spPr bwMode="auto">
          <a:xfrm>
            <a:off x="136525" y="765175"/>
            <a:ext cx="6831013" cy="38417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9397" name="Rectangle 5"/>
          <p:cNvSpPr>
            <a:spLocks noGrp="1" noChangeArrowheads="1"/>
          </p:cNvSpPr>
          <p:nvPr>
            <p:ph type="body" sz="quarter" idx="3"/>
          </p:nvPr>
        </p:nvSpPr>
        <p:spPr bwMode="auto">
          <a:xfrm>
            <a:off x="710238" y="4861401"/>
            <a:ext cx="5683589" cy="4606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89" tIns="47194" rIns="94389" bIns="47194" numCol="1" anchor="t" anchorCtr="0" compatLnSpc="1">
            <a:prstTxWarp prst="textNoShape">
              <a:avLst/>
            </a:prstTxWarp>
          </a:bodyPr>
          <a:lstStyle/>
          <a:p>
            <a:pPr lvl="0"/>
            <a:r>
              <a:rPr lang="de-DE" altLang="de-DE"/>
              <a:t>Textmasterformate durch Klicken bearbeiten</a:t>
            </a:r>
          </a:p>
          <a:p>
            <a:pPr lvl="1"/>
            <a:r>
              <a:rPr lang="de-DE" altLang="de-DE"/>
              <a:t>Zweite Ebene</a:t>
            </a:r>
          </a:p>
          <a:p>
            <a:pPr lvl="2"/>
            <a:r>
              <a:rPr lang="de-DE" altLang="de-DE"/>
              <a:t>Dritte Ebene</a:t>
            </a:r>
          </a:p>
          <a:p>
            <a:pPr lvl="3"/>
            <a:r>
              <a:rPr lang="de-DE" altLang="de-DE"/>
              <a:t>Vierte Ebene</a:t>
            </a:r>
          </a:p>
          <a:p>
            <a:pPr lvl="4"/>
            <a:r>
              <a:rPr lang="de-DE" altLang="de-DE"/>
              <a:t>Fünfte Ebene</a:t>
            </a:r>
          </a:p>
        </p:txBody>
      </p:sp>
      <p:sp>
        <p:nvSpPr>
          <p:cNvPr id="59398" name="Rectangle 6"/>
          <p:cNvSpPr>
            <a:spLocks noGrp="1" noChangeArrowheads="1"/>
          </p:cNvSpPr>
          <p:nvPr>
            <p:ph type="ftr" sz="quarter" idx="4"/>
          </p:nvPr>
        </p:nvSpPr>
        <p:spPr bwMode="auto">
          <a:xfrm>
            <a:off x="0" y="9721156"/>
            <a:ext cx="3079385" cy="511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89" tIns="47194" rIns="94389" bIns="47194" numCol="1" anchor="b" anchorCtr="0" compatLnSpc="1">
            <a:prstTxWarp prst="textNoShape">
              <a:avLst/>
            </a:prstTxWarp>
          </a:bodyPr>
          <a:lstStyle>
            <a:lvl1pPr defTabSz="944442">
              <a:defRPr sz="1200">
                <a:latin typeface="Arial" panose="020B0604020202020204" pitchFamily="34" charset="0"/>
              </a:defRPr>
            </a:lvl1pPr>
          </a:lstStyle>
          <a:p>
            <a:endParaRPr lang="de-DE" altLang="de-DE"/>
          </a:p>
        </p:txBody>
      </p:sp>
      <p:sp>
        <p:nvSpPr>
          <p:cNvPr id="59399" name="Rectangle 7"/>
          <p:cNvSpPr>
            <a:spLocks noGrp="1" noChangeArrowheads="1"/>
          </p:cNvSpPr>
          <p:nvPr>
            <p:ph type="sldNum" sz="quarter" idx="5"/>
          </p:nvPr>
        </p:nvSpPr>
        <p:spPr bwMode="auto">
          <a:xfrm>
            <a:off x="4022989" y="9721156"/>
            <a:ext cx="3079385" cy="511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89" tIns="47194" rIns="94389" bIns="47194" numCol="1" anchor="b" anchorCtr="0" compatLnSpc="1">
            <a:prstTxWarp prst="textNoShape">
              <a:avLst/>
            </a:prstTxWarp>
          </a:bodyPr>
          <a:lstStyle>
            <a:lvl1pPr algn="r" defTabSz="944442">
              <a:defRPr sz="1200">
                <a:latin typeface="Arial" panose="020B0604020202020204" pitchFamily="34" charset="0"/>
              </a:defRPr>
            </a:lvl1pPr>
          </a:lstStyle>
          <a:p>
            <a:fld id="{2E309597-4BED-4936-A97B-F1922F8968D1}" type="slidenum">
              <a:rPr lang="de-DE" altLang="de-DE"/>
              <a:pPr/>
              <a:t>‹Nr.›</a:t>
            </a:fld>
            <a:endParaRPr lang="de-DE" altLang="de-DE"/>
          </a:p>
        </p:txBody>
      </p:sp>
    </p:spTree>
    <p:extLst>
      <p:ext uri="{BB962C8B-B14F-4D97-AF65-F5344CB8AC3E}">
        <p14:creationId xmlns:p14="http://schemas.microsoft.com/office/powerpoint/2010/main" val="325662359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2E309597-4BED-4936-A97B-F1922F8968D1}" type="slidenum">
              <a:rPr lang="de-DE" altLang="de-DE" smtClean="0"/>
              <a:pPr/>
              <a:t>5</a:t>
            </a:fld>
            <a:endParaRPr lang="de-DE" altLang="de-DE"/>
          </a:p>
        </p:txBody>
      </p:sp>
    </p:spTree>
    <p:extLst>
      <p:ext uri="{BB962C8B-B14F-4D97-AF65-F5344CB8AC3E}">
        <p14:creationId xmlns:p14="http://schemas.microsoft.com/office/powerpoint/2010/main" val="21167036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124930" name="AutoShape 2"/>
          <p:cNvSpPr>
            <a:spLocks noChangeArrowheads="1"/>
          </p:cNvSpPr>
          <p:nvPr/>
        </p:nvSpPr>
        <p:spPr bwMode="white">
          <a:xfrm>
            <a:off x="914400" y="990600"/>
            <a:ext cx="6908800" cy="1905000"/>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de-DE" altLang="de-DE" sz="2400">
              <a:latin typeface="Times New Roman" panose="02020603050405020304" pitchFamily="18" charset="0"/>
            </a:endParaRPr>
          </a:p>
        </p:txBody>
      </p:sp>
      <p:sp>
        <p:nvSpPr>
          <p:cNvPr id="124934" name="Rectangle 6"/>
          <p:cNvSpPr>
            <a:spLocks noGrp="1" noChangeArrowheads="1"/>
          </p:cNvSpPr>
          <p:nvPr>
            <p:ph type="subTitle" idx="1"/>
          </p:nvPr>
        </p:nvSpPr>
        <p:spPr>
          <a:xfrm>
            <a:off x="6231467" y="2927350"/>
            <a:ext cx="5350933" cy="1822450"/>
          </a:xfrm>
        </p:spPr>
        <p:txBody>
          <a:bodyPr anchor="b"/>
          <a:lstStyle>
            <a:lvl1pPr marL="0" indent="0">
              <a:buFont typeface="Wingdings" panose="05000000000000000000" pitchFamily="2" charset="2"/>
              <a:buNone/>
              <a:defRPr/>
            </a:lvl1pPr>
          </a:lstStyle>
          <a:p>
            <a:pPr lvl="0"/>
            <a:r>
              <a:rPr lang="de-DE" altLang="de-DE" noProof="0"/>
              <a:t>Formatvorlage des Untertitelmasters durch Klicken bearbeiten</a:t>
            </a:r>
          </a:p>
        </p:txBody>
      </p:sp>
      <p:sp>
        <p:nvSpPr>
          <p:cNvPr id="124935" name="Rectangle 7"/>
          <p:cNvSpPr>
            <a:spLocks noGrp="1" noChangeArrowheads="1"/>
          </p:cNvSpPr>
          <p:nvPr>
            <p:ph type="dt" sz="quarter" idx="2"/>
          </p:nvPr>
        </p:nvSpPr>
        <p:spPr/>
        <p:txBody>
          <a:bodyPr/>
          <a:lstStyle>
            <a:lvl1pPr>
              <a:defRPr/>
            </a:lvl1pPr>
          </a:lstStyle>
          <a:p>
            <a:endParaRPr lang="de-DE" altLang="de-DE"/>
          </a:p>
        </p:txBody>
      </p:sp>
      <p:sp>
        <p:nvSpPr>
          <p:cNvPr id="124936" name="Rectangle 8"/>
          <p:cNvSpPr>
            <a:spLocks noGrp="1" noChangeArrowheads="1"/>
          </p:cNvSpPr>
          <p:nvPr>
            <p:ph type="ftr" sz="quarter" idx="3"/>
          </p:nvPr>
        </p:nvSpPr>
        <p:spPr/>
        <p:txBody>
          <a:bodyPr/>
          <a:lstStyle>
            <a:lvl1pPr algn="r">
              <a:defRPr/>
            </a:lvl1pPr>
          </a:lstStyle>
          <a:p>
            <a:r>
              <a:rPr lang="de-DE" altLang="de-DE"/>
              <a:t>Resonanztreffen_Stand 12.2.2019</a:t>
            </a:r>
          </a:p>
        </p:txBody>
      </p:sp>
      <p:sp>
        <p:nvSpPr>
          <p:cNvPr id="124937" name="Rectangle 9"/>
          <p:cNvSpPr>
            <a:spLocks noGrp="1" noChangeArrowheads="1"/>
          </p:cNvSpPr>
          <p:nvPr>
            <p:ph type="sldNum" sz="quarter" idx="4"/>
          </p:nvPr>
        </p:nvSpPr>
        <p:spPr>
          <a:xfrm>
            <a:off x="101601" y="6248400"/>
            <a:ext cx="783167" cy="488950"/>
          </a:xfrm>
        </p:spPr>
        <p:txBody>
          <a:bodyPr anchorCtr="0"/>
          <a:lstStyle>
            <a:lvl1pPr>
              <a:defRPr sz="2600"/>
            </a:lvl1pPr>
          </a:lstStyle>
          <a:p>
            <a:fld id="{B6F4C231-DD9A-4111-92CA-0D08C3F1DDA8}" type="slidenum">
              <a:rPr lang="de-DE" altLang="de-DE"/>
              <a:pPr/>
              <a:t>‹Nr.›</a:t>
            </a:fld>
            <a:endParaRPr lang="de-DE" altLang="de-DE"/>
          </a:p>
        </p:txBody>
      </p:sp>
      <p:sp>
        <p:nvSpPr>
          <p:cNvPr id="124938" name="AutoShape 10"/>
          <p:cNvSpPr>
            <a:spLocks noGrp="1" noChangeArrowheads="1"/>
          </p:cNvSpPr>
          <p:nvPr>
            <p:ph type="ctrTitle" sz="quarter"/>
          </p:nvPr>
        </p:nvSpPr>
        <p:spPr>
          <a:xfrm>
            <a:off x="914400" y="990600"/>
            <a:ext cx="10972800" cy="1905000"/>
          </a:xfrm>
          <a:prstGeom prst="roundRect">
            <a:avLst>
              <a:gd name="adj" fmla="val 50000"/>
            </a:avLst>
          </a:prstGeom>
        </p:spPr>
        <p:txBody>
          <a:bodyPr anchor="ctr"/>
          <a:lstStyle>
            <a:lvl1pPr algn="ctr">
              <a:defRPr/>
            </a:lvl1pPr>
          </a:lstStyle>
          <a:p>
            <a:pPr lvl="0"/>
            <a:r>
              <a:rPr lang="de-DE" altLang="de-DE" noProof="0"/>
              <a:t>Titelmasterformat durch Klicken bearbeiten</a:t>
            </a:r>
          </a:p>
        </p:txBody>
      </p:sp>
      <p:pic>
        <p:nvPicPr>
          <p:cNvPr id="10" name="Grafik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88488" y="113607"/>
            <a:ext cx="1562793" cy="648393"/>
          </a:xfrm>
          <a:prstGeom prst="rect">
            <a:avLst/>
          </a:prstGeom>
        </p:spPr>
      </p:pic>
      <p:pic>
        <p:nvPicPr>
          <p:cNvPr id="11" name="Grafik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4503" y="107638"/>
            <a:ext cx="2680855" cy="644236"/>
          </a:xfrm>
          <a:prstGeom prst="rect">
            <a:avLst/>
          </a:prstGeom>
        </p:spPr>
      </p:pic>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a:t>Resonanztreffen_Stand 12.2.2019</a:t>
            </a:r>
          </a:p>
        </p:txBody>
      </p:sp>
      <p:sp>
        <p:nvSpPr>
          <p:cNvPr id="6" name="Foliennummernplatzhalter 5"/>
          <p:cNvSpPr>
            <a:spLocks noGrp="1"/>
          </p:cNvSpPr>
          <p:nvPr>
            <p:ph type="sldNum" sz="quarter" idx="12"/>
          </p:nvPr>
        </p:nvSpPr>
        <p:spPr/>
        <p:txBody>
          <a:bodyPr/>
          <a:lstStyle>
            <a:lvl1pPr>
              <a:defRPr/>
            </a:lvl1pPr>
          </a:lstStyle>
          <a:p>
            <a:fld id="{63399D5D-559F-4ED5-B599-7EBFC418758C}" type="slidenum">
              <a:rPr lang="de-DE" altLang="de-DE"/>
              <a:pPr/>
              <a:t>‹Nr.›</a:t>
            </a:fld>
            <a:endParaRPr lang="de-DE" altLang="de-DE"/>
          </a:p>
        </p:txBody>
      </p:sp>
    </p:spTree>
    <p:extLst>
      <p:ext uri="{BB962C8B-B14F-4D97-AF65-F5344CB8AC3E}">
        <p14:creationId xmlns:p14="http://schemas.microsoft.com/office/powerpoint/2010/main" val="1206348243"/>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el und Inhalt">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7" name="Titel 6"/>
          <p:cNvSpPr>
            <a:spLocks noGrp="1"/>
          </p:cNvSpPr>
          <p:nvPr>
            <p:ph type="title"/>
          </p:nvPr>
        </p:nvSpPr>
        <p:spPr/>
        <p:txBody>
          <a:bodyPr/>
          <a:lstStyle/>
          <a:p>
            <a:r>
              <a:rPr lang="de-DE"/>
              <a:t>Titelmasterformat durch Klicken bearbeiten</a:t>
            </a:r>
          </a:p>
        </p:txBody>
      </p:sp>
    </p:spTree>
    <p:extLst>
      <p:ext uri="{BB962C8B-B14F-4D97-AF65-F5344CB8AC3E}">
        <p14:creationId xmlns:p14="http://schemas.microsoft.com/office/powerpoint/2010/main" val="2365741794"/>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1" y="1709739"/>
            <a:ext cx="10515600" cy="2852737"/>
          </a:xfrm>
        </p:spPr>
        <p:txBody>
          <a:bodyPr/>
          <a:lstStyle>
            <a:lvl1pPr>
              <a:defRPr sz="6000"/>
            </a:lvl1pPr>
          </a:lstStyle>
          <a:p>
            <a:r>
              <a:rPr lang="de-DE"/>
              <a:t>Titelmasterformat durch Klicken bearbeiten</a:t>
            </a:r>
          </a:p>
        </p:txBody>
      </p:sp>
      <p:sp>
        <p:nvSpPr>
          <p:cNvPr id="3" name="Textplatzhalt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de-DE"/>
              <a:t>Formatvorlagen des Textmasters bearbeiten</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a:t>Resonanztreffen_Stand 12.2.2019</a:t>
            </a:r>
          </a:p>
        </p:txBody>
      </p:sp>
      <p:sp>
        <p:nvSpPr>
          <p:cNvPr id="6" name="Foliennummernplatzhalter 5"/>
          <p:cNvSpPr>
            <a:spLocks noGrp="1"/>
          </p:cNvSpPr>
          <p:nvPr>
            <p:ph type="sldNum" sz="quarter" idx="12"/>
          </p:nvPr>
        </p:nvSpPr>
        <p:spPr/>
        <p:txBody>
          <a:bodyPr/>
          <a:lstStyle>
            <a:lvl1pPr>
              <a:defRPr/>
            </a:lvl1pPr>
          </a:lstStyle>
          <a:p>
            <a:fld id="{76444578-2634-47C7-A78B-AE67B3BEAAF5}" type="slidenum">
              <a:rPr lang="de-DE" altLang="de-DE"/>
              <a:pPr/>
              <a:t>‹Nr.›</a:t>
            </a:fld>
            <a:endParaRPr lang="de-DE" altLang="de-DE"/>
          </a:p>
        </p:txBody>
      </p:sp>
    </p:spTree>
    <p:extLst>
      <p:ext uri="{BB962C8B-B14F-4D97-AF65-F5344CB8AC3E}">
        <p14:creationId xmlns:p14="http://schemas.microsoft.com/office/powerpoint/2010/main" val="3016437245"/>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1102784" y="2349501"/>
            <a:ext cx="5027083" cy="3724275"/>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333067" y="2349501"/>
            <a:ext cx="5027084" cy="3724275"/>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lvl1pPr>
              <a:defRPr/>
            </a:lvl1pPr>
          </a:lstStyle>
          <a:p>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a:t>Resonanztreffen_Stand 12.2.2019</a:t>
            </a:r>
          </a:p>
        </p:txBody>
      </p:sp>
      <p:sp>
        <p:nvSpPr>
          <p:cNvPr id="7" name="Foliennummernplatzhalter 6"/>
          <p:cNvSpPr>
            <a:spLocks noGrp="1"/>
          </p:cNvSpPr>
          <p:nvPr>
            <p:ph type="sldNum" sz="quarter" idx="12"/>
          </p:nvPr>
        </p:nvSpPr>
        <p:spPr/>
        <p:txBody>
          <a:bodyPr/>
          <a:lstStyle>
            <a:lvl1pPr>
              <a:defRPr/>
            </a:lvl1pPr>
          </a:lstStyle>
          <a:p>
            <a:fld id="{F44CC93B-F97F-415B-BB0D-44C3A3A26842}" type="slidenum">
              <a:rPr lang="de-DE" altLang="de-DE"/>
              <a:pPr/>
              <a:t>‹Nr.›</a:t>
            </a:fld>
            <a:endParaRPr lang="de-DE" altLang="de-DE"/>
          </a:p>
        </p:txBody>
      </p:sp>
    </p:spTree>
    <p:extLst>
      <p:ext uri="{BB962C8B-B14F-4D97-AF65-F5344CB8AC3E}">
        <p14:creationId xmlns:p14="http://schemas.microsoft.com/office/powerpoint/2010/main" val="2572772308"/>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40317" y="365126"/>
            <a:ext cx="10515600" cy="1325563"/>
          </a:xfrm>
        </p:spPr>
        <p:txBody>
          <a:bodyPr/>
          <a:lstStyle/>
          <a:p>
            <a:r>
              <a:rPr lang="de-DE"/>
              <a:t>Titelmasterformat durch Klicken bearbeiten</a:t>
            </a:r>
          </a:p>
        </p:txBody>
      </p:sp>
      <p:sp>
        <p:nvSpPr>
          <p:cNvPr id="3" name="Textplatzhalt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Inhaltsplatzhalter 3"/>
          <p:cNvSpPr>
            <a:spLocks noGrp="1"/>
          </p:cNvSpPr>
          <p:nvPr>
            <p:ph sz="half" idx="2"/>
          </p:nvPr>
        </p:nvSpPr>
        <p:spPr>
          <a:xfrm>
            <a:off x="840318" y="2505075"/>
            <a:ext cx="5158316"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Inhaltsplatzhalter 5"/>
          <p:cNvSpPr>
            <a:spLocks noGrp="1"/>
          </p:cNvSpPr>
          <p:nvPr>
            <p:ph sz="quarter" idx="4"/>
          </p:nvPr>
        </p:nvSpPr>
        <p:spPr>
          <a:xfrm>
            <a:off x="6172200" y="2505075"/>
            <a:ext cx="5183717"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lvl1pPr>
              <a:defRPr/>
            </a:lvl1pPr>
          </a:lstStyle>
          <a:p>
            <a:endParaRPr lang="de-DE" altLang="de-DE"/>
          </a:p>
        </p:txBody>
      </p:sp>
      <p:sp>
        <p:nvSpPr>
          <p:cNvPr id="8" name="Fußzeilenplatzhalter 7"/>
          <p:cNvSpPr>
            <a:spLocks noGrp="1"/>
          </p:cNvSpPr>
          <p:nvPr>
            <p:ph type="ftr" sz="quarter" idx="11"/>
          </p:nvPr>
        </p:nvSpPr>
        <p:spPr/>
        <p:txBody>
          <a:bodyPr/>
          <a:lstStyle>
            <a:lvl1pPr>
              <a:defRPr/>
            </a:lvl1pPr>
          </a:lstStyle>
          <a:p>
            <a:r>
              <a:rPr lang="de-DE" altLang="de-DE"/>
              <a:t>Resonanztreffen_Stand 12.2.2019</a:t>
            </a:r>
          </a:p>
        </p:txBody>
      </p:sp>
      <p:sp>
        <p:nvSpPr>
          <p:cNvPr id="9" name="Foliennummernplatzhalter 8"/>
          <p:cNvSpPr>
            <a:spLocks noGrp="1"/>
          </p:cNvSpPr>
          <p:nvPr>
            <p:ph type="sldNum" sz="quarter" idx="12"/>
          </p:nvPr>
        </p:nvSpPr>
        <p:spPr/>
        <p:txBody>
          <a:bodyPr/>
          <a:lstStyle>
            <a:lvl1pPr>
              <a:defRPr/>
            </a:lvl1pPr>
          </a:lstStyle>
          <a:p>
            <a:fld id="{F5CB5A10-3CA3-430C-A688-23D024BB3BF0}" type="slidenum">
              <a:rPr lang="de-DE" altLang="de-DE"/>
              <a:pPr/>
              <a:t>‹Nr.›</a:t>
            </a:fld>
            <a:endParaRPr lang="de-DE" altLang="de-DE"/>
          </a:p>
        </p:txBody>
      </p:sp>
    </p:spTree>
    <p:extLst>
      <p:ext uri="{BB962C8B-B14F-4D97-AF65-F5344CB8AC3E}">
        <p14:creationId xmlns:p14="http://schemas.microsoft.com/office/powerpoint/2010/main" val="2344822568"/>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lvl1pPr>
              <a:defRPr/>
            </a:lvl1pPr>
          </a:lstStyle>
          <a:p>
            <a:endParaRPr lang="de-DE" altLang="de-DE"/>
          </a:p>
        </p:txBody>
      </p:sp>
      <p:sp>
        <p:nvSpPr>
          <p:cNvPr id="4" name="Fußzeilenplatzhalter 3"/>
          <p:cNvSpPr>
            <a:spLocks noGrp="1"/>
          </p:cNvSpPr>
          <p:nvPr>
            <p:ph type="ftr" sz="quarter" idx="11"/>
          </p:nvPr>
        </p:nvSpPr>
        <p:spPr/>
        <p:txBody>
          <a:bodyPr/>
          <a:lstStyle>
            <a:lvl1pPr>
              <a:defRPr/>
            </a:lvl1pPr>
          </a:lstStyle>
          <a:p>
            <a:r>
              <a:rPr lang="de-DE" altLang="de-DE"/>
              <a:t>Resonanztreffen_Stand 12.2.2019</a:t>
            </a:r>
          </a:p>
        </p:txBody>
      </p:sp>
      <p:sp>
        <p:nvSpPr>
          <p:cNvPr id="5" name="Foliennummernplatzhalter 4"/>
          <p:cNvSpPr>
            <a:spLocks noGrp="1"/>
          </p:cNvSpPr>
          <p:nvPr>
            <p:ph type="sldNum" sz="quarter" idx="12"/>
          </p:nvPr>
        </p:nvSpPr>
        <p:spPr/>
        <p:txBody>
          <a:bodyPr/>
          <a:lstStyle>
            <a:lvl1pPr>
              <a:defRPr/>
            </a:lvl1pPr>
          </a:lstStyle>
          <a:p>
            <a:fld id="{2ACC3FC1-3A62-4907-A9C6-E24DEC0E980E}" type="slidenum">
              <a:rPr lang="de-DE" altLang="de-DE"/>
              <a:pPr/>
              <a:t>‹Nr.›</a:t>
            </a:fld>
            <a:endParaRPr lang="de-DE" altLang="de-DE"/>
          </a:p>
        </p:txBody>
      </p:sp>
    </p:spTree>
    <p:extLst>
      <p:ext uri="{BB962C8B-B14F-4D97-AF65-F5344CB8AC3E}">
        <p14:creationId xmlns:p14="http://schemas.microsoft.com/office/powerpoint/2010/main" val="2104199818"/>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lvl1pPr>
              <a:defRPr/>
            </a:lvl1pPr>
          </a:lstStyle>
          <a:p>
            <a:endParaRPr lang="de-DE" altLang="de-DE"/>
          </a:p>
        </p:txBody>
      </p:sp>
      <p:sp>
        <p:nvSpPr>
          <p:cNvPr id="3" name="Fußzeilenplatzhalter 2"/>
          <p:cNvSpPr>
            <a:spLocks noGrp="1"/>
          </p:cNvSpPr>
          <p:nvPr>
            <p:ph type="ftr" sz="quarter" idx="11"/>
          </p:nvPr>
        </p:nvSpPr>
        <p:spPr/>
        <p:txBody>
          <a:bodyPr/>
          <a:lstStyle>
            <a:lvl1pPr>
              <a:defRPr/>
            </a:lvl1pPr>
          </a:lstStyle>
          <a:p>
            <a:r>
              <a:rPr lang="de-DE" altLang="de-DE"/>
              <a:t>Resonanztreffen_Stand 12.2.2019</a:t>
            </a:r>
          </a:p>
        </p:txBody>
      </p:sp>
      <p:sp>
        <p:nvSpPr>
          <p:cNvPr id="4" name="Foliennummernplatzhalter 3"/>
          <p:cNvSpPr>
            <a:spLocks noGrp="1"/>
          </p:cNvSpPr>
          <p:nvPr>
            <p:ph type="sldNum" sz="quarter" idx="12"/>
          </p:nvPr>
        </p:nvSpPr>
        <p:spPr/>
        <p:txBody>
          <a:bodyPr/>
          <a:lstStyle>
            <a:lvl1pPr>
              <a:defRPr/>
            </a:lvl1pPr>
          </a:lstStyle>
          <a:p>
            <a:fld id="{EEA464F5-E7F4-4B1B-8BBB-9402DE675D2B}" type="slidenum">
              <a:rPr lang="de-DE" altLang="de-DE"/>
              <a:pPr/>
              <a:t>‹Nr.›</a:t>
            </a:fld>
            <a:endParaRPr lang="de-DE" altLang="de-DE"/>
          </a:p>
        </p:txBody>
      </p:sp>
    </p:spTree>
    <p:extLst>
      <p:ext uri="{BB962C8B-B14F-4D97-AF65-F5344CB8AC3E}">
        <p14:creationId xmlns:p14="http://schemas.microsoft.com/office/powerpoint/2010/main" val="165098593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0318" y="457200"/>
            <a:ext cx="3932767" cy="1600200"/>
          </a:xfrm>
        </p:spPr>
        <p:txBody>
          <a:bodyPr/>
          <a:lstStyle>
            <a:lvl1pPr>
              <a:defRPr sz="3200"/>
            </a:lvl1pPr>
          </a:lstStyle>
          <a:p>
            <a:r>
              <a:rPr lang="de-DE"/>
              <a:t>Titelmasterformat durch Klicken bearbeiten</a:t>
            </a:r>
          </a:p>
        </p:txBody>
      </p:sp>
      <p:sp>
        <p:nvSpPr>
          <p:cNvPr id="3" name="Inhaltsplatzhalt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lvl1pPr>
              <a:defRPr/>
            </a:lvl1pPr>
          </a:lstStyle>
          <a:p>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a:t>Resonanztreffen_Stand 12.2.2019</a:t>
            </a:r>
          </a:p>
        </p:txBody>
      </p:sp>
      <p:sp>
        <p:nvSpPr>
          <p:cNvPr id="7" name="Foliennummernplatzhalter 6"/>
          <p:cNvSpPr>
            <a:spLocks noGrp="1"/>
          </p:cNvSpPr>
          <p:nvPr>
            <p:ph type="sldNum" sz="quarter" idx="12"/>
          </p:nvPr>
        </p:nvSpPr>
        <p:spPr/>
        <p:txBody>
          <a:bodyPr/>
          <a:lstStyle>
            <a:lvl1pPr>
              <a:defRPr/>
            </a:lvl1pPr>
          </a:lstStyle>
          <a:p>
            <a:fld id="{73ABEDFD-FBB7-4CE2-B7E1-BA55537A2351}" type="slidenum">
              <a:rPr lang="de-DE" altLang="de-DE"/>
              <a:pPr/>
              <a:t>‹Nr.›</a:t>
            </a:fld>
            <a:endParaRPr lang="de-DE" altLang="de-DE"/>
          </a:p>
        </p:txBody>
      </p:sp>
    </p:spTree>
    <p:extLst>
      <p:ext uri="{BB962C8B-B14F-4D97-AF65-F5344CB8AC3E}">
        <p14:creationId xmlns:p14="http://schemas.microsoft.com/office/powerpoint/2010/main" val="287099200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0318" y="457200"/>
            <a:ext cx="3932767" cy="1600200"/>
          </a:xfrm>
        </p:spPr>
        <p:txBody>
          <a:bodyPr/>
          <a:lstStyle>
            <a:lvl1pPr>
              <a:defRPr sz="3200"/>
            </a:lvl1pPr>
          </a:lstStyle>
          <a:p>
            <a:r>
              <a:rPr lang="de-DE"/>
              <a:t>Titelmasterformat durch Klicken bearbeiten</a:t>
            </a:r>
          </a:p>
        </p:txBody>
      </p:sp>
      <p:sp>
        <p:nvSpPr>
          <p:cNvPr id="3" name="Bildplatzhalt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lvl1pPr>
              <a:defRPr/>
            </a:lvl1pPr>
          </a:lstStyle>
          <a:p>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a:t>Resonanztreffen_Stand 12.2.2019</a:t>
            </a:r>
          </a:p>
        </p:txBody>
      </p:sp>
      <p:sp>
        <p:nvSpPr>
          <p:cNvPr id="7" name="Foliennummernplatzhalter 6"/>
          <p:cNvSpPr>
            <a:spLocks noGrp="1"/>
          </p:cNvSpPr>
          <p:nvPr>
            <p:ph type="sldNum" sz="quarter" idx="12"/>
          </p:nvPr>
        </p:nvSpPr>
        <p:spPr/>
        <p:txBody>
          <a:bodyPr/>
          <a:lstStyle>
            <a:lvl1pPr>
              <a:defRPr/>
            </a:lvl1pPr>
          </a:lstStyle>
          <a:p>
            <a:fld id="{4A91FCA0-C851-4492-A606-3967751C6039}" type="slidenum">
              <a:rPr lang="de-DE" altLang="de-DE"/>
              <a:pPr/>
              <a:t>‹Nr.›</a:t>
            </a:fld>
            <a:endParaRPr lang="de-DE" altLang="de-DE"/>
          </a:p>
        </p:txBody>
      </p:sp>
    </p:spTree>
    <p:extLst>
      <p:ext uri="{BB962C8B-B14F-4D97-AF65-F5344CB8AC3E}">
        <p14:creationId xmlns:p14="http://schemas.microsoft.com/office/powerpoint/2010/main" val="1346898952"/>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a:t>Resonanztreffen_Stand 12.2.2019</a:t>
            </a:r>
          </a:p>
        </p:txBody>
      </p:sp>
      <p:sp>
        <p:nvSpPr>
          <p:cNvPr id="6" name="Foliennummernplatzhalter 5"/>
          <p:cNvSpPr>
            <a:spLocks noGrp="1"/>
          </p:cNvSpPr>
          <p:nvPr>
            <p:ph type="sldNum" sz="quarter" idx="12"/>
          </p:nvPr>
        </p:nvSpPr>
        <p:spPr/>
        <p:txBody>
          <a:bodyPr/>
          <a:lstStyle>
            <a:lvl1pPr>
              <a:defRPr/>
            </a:lvl1pPr>
          </a:lstStyle>
          <a:p>
            <a:fld id="{F9C30AB1-9D94-4087-9992-A404598E0103}" type="slidenum">
              <a:rPr lang="de-DE" altLang="de-DE"/>
              <a:pPr/>
              <a:t>‹Nr.›</a:t>
            </a:fld>
            <a:endParaRPr lang="de-DE" altLang="de-DE"/>
          </a:p>
        </p:txBody>
      </p:sp>
    </p:spTree>
    <p:extLst>
      <p:ext uri="{BB962C8B-B14F-4D97-AF65-F5344CB8AC3E}">
        <p14:creationId xmlns:p14="http://schemas.microsoft.com/office/powerpoint/2010/main" val="3934904006"/>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940800" y="762001"/>
            <a:ext cx="2641600" cy="5311775"/>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1016000" y="762001"/>
            <a:ext cx="7721600" cy="5311775"/>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a:t>Resonanztreffen_Stand 12.2.2019</a:t>
            </a:r>
          </a:p>
        </p:txBody>
      </p:sp>
      <p:sp>
        <p:nvSpPr>
          <p:cNvPr id="6" name="Foliennummernplatzhalter 5"/>
          <p:cNvSpPr>
            <a:spLocks noGrp="1"/>
          </p:cNvSpPr>
          <p:nvPr>
            <p:ph type="sldNum" sz="quarter" idx="12"/>
          </p:nvPr>
        </p:nvSpPr>
        <p:spPr/>
        <p:txBody>
          <a:bodyPr/>
          <a:lstStyle>
            <a:lvl1pPr>
              <a:defRPr/>
            </a:lvl1pPr>
          </a:lstStyle>
          <a:p>
            <a:fld id="{BBB0B157-8A01-49AE-B00F-8C5586EE4E45}" type="slidenum">
              <a:rPr lang="de-DE" altLang="de-DE"/>
              <a:pPr/>
              <a:t>‹Nr.›</a:t>
            </a:fld>
            <a:endParaRPr lang="de-DE" altLang="de-DE"/>
          </a:p>
        </p:txBody>
      </p:sp>
    </p:spTree>
    <p:extLst>
      <p:ext uri="{BB962C8B-B14F-4D97-AF65-F5344CB8AC3E}">
        <p14:creationId xmlns:p14="http://schemas.microsoft.com/office/powerpoint/2010/main" val="2670316361"/>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124930" name="AutoShape 2"/>
          <p:cNvSpPr>
            <a:spLocks noChangeArrowheads="1"/>
          </p:cNvSpPr>
          <p:nvPr/>
        </p:nvSpPr>
        <p:spPr bwMode="white">
          <a:xfrm>
            <a:off x="914400" y="990600"/>
            <a:ext cx="6908800" cy="1905000"/>
          </a:xfrm>
          <a:prstGeom prst="roundRect">
            <a:avLst>
              <a:gd name="adj" fmla="val 50000"/>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de-DE" altLang="de-DE" sz="2400">
              <a:latin typeface="Times New Roman" panose="02020603050405020304" pitchFamily="18" charset="0"/>
            </a:endParaRPr>
          </a:p>
        </p:txBody>
      </p:sp>
      <p:sp>
        <p:nvSpPr>
          <p:cNvPr id="124934" name="Rectangle 6"/>
          <p:cNvSpPr>
            <a:spLocks noGrp="1" noChangeArrowheads="1"/>
          </p:cNvSpPr>
          <p:nvPr>
            <p:ph type="subTitle" idx="1"/>
          </p:nvPr>
        </p:nvSpPr>
        <p:spPr>
          <a:xfrm>
            <a:off x="6231467" y="2927350"/>
            <a:ext cx="5350933" cy="1822450"/>
          </a:xfrm>
        </p:spPr>
        <p:txBody>
          <a:bodyPr anchor="b"/>
          <a:lstStyle>
            <a:lvl1pPr marL="0" indent="0">
              <a:buFont typeface="Wingdings" panose="05000000000000000000" pitchFamily="2" charset="2"/>
              <a:buNone/>
              <a:defRPr/>
            </a:lvl1pPr>
          </a:lstStyle>
          <a:p>
            <a:pPr lvl="0"/>
            <a:r>
              <a:rPr lang="de-DE" altLang="de-DE" noProof="0"/>
              <a:t>Formatvorlage des Untertitelmasters durch Klicken bearbeiten</a:t>
            </a:r>
          </a:p>
        </p:txBody>
      </p:sp>
      <p:sp>
        <p:nvSpPr>
          <p:cNvPr id="124935" name="Rectangle 7"/>
          <p:cNvSpPr>
            <a:spLocks noGrp="1" noChangeArrowheads="1"/>
          </p:cNvSpPr>
          <p:nvPr>
            <p:ph type="dt" sz="quarter" idx="2"/>
          </p:nvPr>
        </p:nvSpPr>
        <p:spPr/>
        <p:txBody>
          <a:bodyPr/>
          <a:lstStyle>
            <a:lvl1pPr>
              <a:defRPr/>
            </a:lvl1pPr>
          </a:lstStyle>
          <a:p>
            <a:endParaRPr lang="de-DE" altLang="de-DE"/>
          </a:p>
        </p:txBody>
      </p:sp>
      <p:sp>
        <p:nvSpPr>
          <p:cNvPr id="124936" name="Rectangle 8"/>
          <p:cNvSpPr>
            <a:spLocks noGrp="1" noChangeArrowheads="1"/>
          </p:cNvSpPr>
          <p:nvPr>
            <p:ph type="ftr" sz="quarter" idx="3"/>
          </p:nvPr>
        </p:nvSpPr>
        <p:spPr/>
        <p:txBody>
          <a:bodyPr/>
          <a:lstStyle>
            <a:lvl1pPr algn="r">
              <a:defRPr/>
            </a:lvl1pPr>
          </a:lstStyle>
          <a:p>
            <a:r>
              <a:rPr lang="de-DE" altLang="de-DE"/>
              <a:t>Resonanztreffen_Stand 12.2.2019</a:t>
            </a:r>
          </a:p>
        </p:txBody>
      </p:sp>
      <p:sp>
        <p:nvSpPr>
          <p:cNvPr id="124937" name="Rectangle 9"/>
          <p:cNvSpPr>
            <a:spLocks noGrp="1" noChangeArrowheads="1"/>
          </p:cNvSpPr>
          <p:nvPr>
            <p:ph type="sldNum" sz="quarter" idx="4"/>
          </p:nvPr>
        </p:nvSpPr>
        <p:spPr>
          <a:xfrm>
            <a:off x="101601" y="6248400"/>
            <a:ext cx="783167" cy="488950"/>
          </a:xfrm>
        </p:spPr>
        <p:txBody>
          <a:bodyPr anchorCtr="0"/>
          <a:lstStyle>
            <a:lvl1pPr>
              <a:defRPr sz="2600"/>
            </a:lvl1pPr>
          </a:lstStyle>
          <a:p>
            <a:fld id="{B6F4C231-DD9A-4111-92CA-0D08C3F1DDA8}" type="slidenum">
              <a:rPr lang="de-DE" altLang="de-DE"/>
              <a:pPr/>
              <a:t>‹Nr.›</a:t>
            </a:fld>
            <a:endParaRPr lang="de-DE" altLang="de-DE"/>
          </a:p>
        </p:txBody>
      </p:sp>
      <p:sp>
        <p:nvSpPr>
          <p:cNvPr id="124938" name="AutoShape 10"/>
          <p:cNvSpPr>
            <a:spLocks noGrp="1" noChangeArrowheads="1"/>
          </p:cNvSpPr>
          <p:nvPr>
            <p:ph type="ctrTitle" sz="quarter"/>
          </p:nvPr>
        </p:nvSpPr>
        <p:spPr>
          <a:xfrm>
            <a:off x="914400" y="990600"/>
            <a:ext cx="10972800" cy="1905000"/>
          </a:xfrm>
          <a:prstGeom prst="roundRect">
            <a:avLst>
              <a:gd name="adj" fmla="val 50000"/>
            </a:avLst>
          </a:prstGeom>
        </p:spPr>
        <p:txBody>
          <a:bodyPr anchor="ctr"/>
          <a:lstStyle>
            <a:lvl1pPr algn="ctr">
              <a:defRPr/>
            </a:lvl1pPr>
          </a:lstStyle>
          <a:p>
            <a:pPr lvl="0"/>
            <a:r>
              <a:rPr lang="de-DE" altLang="de-DE" noProof="0"/>
              <a:t>Titelmasterformat durch Klicken bearbeiten</a:t>
            </a:r>
          </a:p>
        </p:txBody>
      </p:sp>
      <p:pic>
        <p:nvPicPr>
          <p:cNvPr id="14" name="Grafik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88488" y="113607"/>
            <a:ext cx="1562793" cy="648393"/>
          </a:xfrm>
          <a:prstGeom prst="rect">
            <a:avLst/>
          </a:prstGeom>
        </p:spPr>
      </p:pic>
      <p:pic>
        <p:nvPicPr>
          <p:cNvPr id="15" name="Grafik 1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4503" y="107638"/>
            <a:ext cx="2680855" cy="644236"/>
          </a:xfrm>
          <a:prstGeom prst="rect">
            <a:avLst/>
          </a:prstGeom>
        </p:spPr>
      </p:pic>
    </p:spTree>
    <p:extLst>
      <p:ext uri="{BB962C8B-B14F-4D97-AF65-F5344CB8AC3E}">
        <p14:creationId xmlns:p14="http://schemas.microsoft.com/office/powerpoint/2010/main" val="1825453744"/>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a:t>Resonanztreffen_Stand 12.2.2019</a:t>
            </a:r>
          </a:p>
        </p:txBody>
      </p:sp>
      <p:sp>
        <p:nvSpPr>
          <p:cNvPr id="6" name="Foliennummernplatzhalter 5"/>
          <p:cNvSpPr>
            <a:spLocks noGrp="1"/>
          </p:cNvSpPr>
          <p:nvPr>
            <p:ph type="sldNum" sz="quarter" idx="12"/>
          </p:nvPr>
        </p:nvSpPr>
        <p:spPr/>
        <p:txBody>
          <a:bodyPr/>
          <a:lstStyle>
            <a:lvl1pPr>
              <a:defRPr/>
            </a:lvl1pPr>
          </a:lstStyle>
          <a:p>
            <a:fld id="{63399D5D-559F-4ED5-B599-7EBFC418758C}" type="slidenum">
              <a:rPr lang="de-DE" altLang="de-DE"/>
              <a:pPr/>
              <a:t>‹Nr.›</a:t>
            </a:fld>
            <a:endParaRPr lang="de-DE" altLang="de-DE"/>
          </a:p>
        </p:txBody>
      </p:sp>
    </p:spTree>
    <p:extLst>
      <p:ext uri="{BB962C8B-B14F-4D97-AF65-F5344CB8AC3E}">
        <p14:creationId xmlns:p14="http://schemas.microsoft.com/office/powerpoint/2010/main" val="591920390"/>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1" y="1709739"/>
            <a:ext cx="10515600" cy="2852737"/>
          </a:xfrm>
        </p:spPr>
        <p:txBody>
          <a:bodyPr/>
          <a:lstStyle>
            <a:lvl1pPr>
              <a:defRPr sz="6000"/>
            </a:lvl1pPr>
          </a:lstStyle>
          <a:p>
            <a:r>
              <a:rPr lang="de-DE"/>
              <a:t>Titelmasterformat durch Klicken bearbeiten</a:t>
            </a:r>
          </a:p>
        </p:txBody>
      </p:sp>
      <p:sp>
        <p:nvSpPr>
          <p:cNvPr id="3" name="Textplatzhalt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de-DE"/>
              <a:t>Formatvorlagen des Textmasters bearbeiten</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a:t>Resonanztreffen_Stand 12.2.2019</a:t>
            </a:r>
          </a:p>
        </p:txBody>
      </p:sp>
      <p:sp>
        <p:nvSpPr>
          <p:cNvPr id="6" name="Foliennummernplatzhalter 5"/>
          <p:cNvSpPr>
            <a:spLocks noGrp="1"/>
          </p:cNvSpPr>
          <p:nvPr>
            <p:ph type="sldNum" sz="quarter" idx="12"/>
          </p:nvPr>
        </p:nvSpPr>
        <p:spPr/>
        <p:txBody>
          <a:bodyPr/>
          <a:lstStyle>
            <a:lvl1pPr>
              <a:defRPr/>
            </a:lvl1pPr>
          </a:lstStyle>
          <a:p>
            <a:fld id="{76444578-2634-47C7-A78B-AE67B3BEAAF5}" type="slidenum">
              <a:rPr lang="de-DE" altLang="de-DE"/>
              <a:pPr/>
              <a:t>‹Nr.›</a:t>
            </a:fld>
            <a:endParaRPr lang="de-DE" altLang="de-DE"/>
          </a:p>
        </p:txBody>
      </p:sp>
    </p:spTree>
    <p:extLst>
      <p:ext uri="{BB962C8B-B14F-4D97-AF65-F5344CB8AC3E}">
        <p14:creationId xmlns:p14="http://schemas.microsoft.com/office/powerpoint/2010/main" val="2350399486"/>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1102784" y="2349501"/>
            <a:ext cx="5027083" cy="3724275"/>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333067" y="2349501"/>
            <a:ext cx="5027084" cy="3724275"/>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lvl1pPr>
              <a:defRPr/>
            </a:lvl1pPr>
          </a:lstStyle>
          <a:p>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a:t>Resonanztreffen_Stand 12.2.2019</a:t>
            </a:r>
          </a:p>
        </p:txBody>
      </p:sp>
      <p:sp>
        <p:nvSpPr>
          <p:cNvPr id="7" name="Foliennummernplatzhalter 6"/>
          <p:cNvSpPr>
            <a:spLocks noGrp="1"/>
          </p:cNvSpPr>
          <p:nvPr>
            <p:ph type="sldNum" sz="quarter" idx="12"/>
          </p:nvPr>
        </p:nvSpPr>
        <p:spPr/>
        <p:txBody>
          <a:bodyPr/>
          <a:lstStyle>
            <a:lvl1pPr>
              <a:defRPr/>
            </a:lvl1pPr>
          </a:lstStyle>
          <a:p>
            <a:fld id="{F44CC93B-F97F-415B-BB0D-44C3A3A26842}" type="slidenum">
              <a:rPr lang="de-DE" altLang="de-DE"/>
              <a:pPr/>
              <a:t>‹Nr.›</a:t>
            </a:fld>
            <a:endParaRPr lang="de-DE" altLang="de-DE"/>
          </a:p>
        </p:txBody>
      </p:sp>
    </p:spTree>
    <p:extLst>
      <p:ext uri="{BB962C8B-B14F-4D97-AF65-F5344CB8AC3E}">
        <p14:creationId xmlns:p14="http://schemas.microsoft.com/office/powerpoint/2010/main" val="1293587465"/>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40317" y="365126"/>
            <a:ext cx="10515600" cy="1325563"/>
          </a:xfrm>
        </p:spPr>
        <p:txBody>
          <a:bodyPr/>
          <a:lstStyle/>
          <a:p>
            <a:r>
              <a:rPr lang="de-DE"/>
              <a:t>Titelmasterformat durch Klicken bearbeiten</a:t>
            </a:r>
          </a:p>
        </p:txBody>
      </p:sp>
      <p:sp>
        <p:nvSpPr>
          <p:cNvPr id="3" name="Textplatzhalt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Inhaltsplatzhalter 3"/>
          <p:cNvSpPr>
            <a:spLocks noGrp="1"/>
          </p:cNvSpPr>
          <p:nvPr>
            <p:ph sz="half" idx="2"/>
          </p:nvPr>
        </p:nvSpPr>
        <p:spPr>
          <a:xfrm>
            <a:off x="840318" y="2505075"/>
            <a:ext cx="5158316"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Inhaltsplatzhalter 5"/>
          <p:cNvSpPr>
            <a:spLocks noGrp="1"/>
          </p:cNvSpPr>
          <p:nvPr>
            <p:ph sz="quarter" idx="4"/>
          </p:nvPr>
        </p:nvSpPr>
        <p:spPr>
          <a:xfrm>
            <a:off x="6172200" y="2505075"/>
            <a:ext cx="5183717"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lvl1pPr>
              <a:defRPr/>
            </a:lvl1pPr>
          </a:lstStyle>
          <a:p>
            <a:endParaRPr lang="de-DE" altLang="de-DE"/>
          </a:p>
        </p:txBody>
      </p:sp>
      <p:sp>
        <p:nvSpPr>
          <p:cNvPr id="8" name="Fußzeilenplatzhalter 7"/>
          <p:cNvSpPr>
            <a:spLocks noGrp="1"/>
          </p:cNvSpPr>
          <p:nvPr>
            <p:ph type="ftr" sz="quarter" idx="11"/>
          </p:nvPr>
        </p:nvSpPr>
        <p:spPr/>
        <p:txBody>
          <a:bodyPr/>
          <a:lstStyle>
            <a:lvl1pPr>
              <a:defRPr/>
            </a:lvl1pPr>
          </a:lstStyle>
          <a:p>
            <a:r>
              <a:rPr lang="de-DE" altLang="de-DE"/>
              <a:t>Resonanztreffen_Stand 12.2.2019</a:t>
            </a:r>
          </a:p>
        </p:txBody>
      </p:sp>
      <p:sp>
        <p:nvSpPr>
          <p:cNvPr id="9" name="Foliennummernplatzhalter 8"/>
          <p:cNvSpPr>
            <a:spLocks noGrp="1"/>
          </p:cNvSpPr>
          <p:nvPr>
            <p:ph type="sldNum" sz="quarter" idx="12"/>
          </p:nvPr>
        </p:nvSpPr>
        <p:spPr/>
        <p:txBody>
          <a:bodyPr/>
          <a:lstStyle>
            <a:lvl1pPr>
              <a:defRPr/>
            </a:lvl1pPr>
          </a:lstStyle>
          <a:p>
            <a:fld id="{F5CB5A10-3CA3-430C-A688-23D024BB3BF0}" type="slidenum">
              <a:rPr lang="de-DE" altLang="de-DE"/>
              <a:pPr/>
              <a:t>‹Nr.›</a:t>
            </a:fld>
            <a:endParaRPr lang="de-DE" altLang="de-DE"/>
          </a:p>
        </p:txBody>
      </p:sp>
    </p:spTree>
    <p:extLst>
      <p:ext uri="{BB962C8B-B14F-4D97-AF65-F5344CB8AC3E}">
        <p14:creationId xmlns:p14="http://schemas.microsoft.com/office/powerpoint/2010/main" val="4043589110"/>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lvl1pPr>
              <a:defRPr/>
            </a:lvl1pPr>
          </a:lstStyle>
          <a:p>
            <a:endParaRPr lang="de-DE" altLang="de-DE"/>
          </a:p>
        </p:txBody>
      </p:sp>
      <p:sp>
        <p:nvSpPr>
          <p:cNvPr id="4" name="Fußzeilenplatzhalter 3"/>
          <p:cNvSpPr>
            <a:spLocks noGrp="1"/>
          </p:cNvSpPr>
          <p:nvPr>
            <p:ph type="ftr" sz="quarter" idx="11"/>
          </p:nvPr>
        </p:nvSpPr>
        <p:spPr/>
        <p:txBody>
          <a:bodyPr/>
          <a:lstStyle>
            <a:lvl1pPr>
              <a:defRPr/>
            </a:lvl1pPr>
          </a:lstStyle>
          <a:p>
            <a:r>
              <a:rPr lang="de-DE" altLang="de-DE"/>
              <a:t>Resonanztreffen_Stand 12.2.2019</a:t>
            </a:r>
          </a:p>
        </p:txBody>
      </p:sp>
      <p:sp>
        <p:nvSpPr>
          <p:cNvPr id="5" name="Foliennummernplatzhalter 4"/>
          <p:cNvSpPr>
            <a:spLocks noGrp="1"/>
          </p:cNvSpPr>
          <p:nvPr>
            <p:ph type="sldNum" sz="quarter" idx="12"/>
          </p:nvPr>
        </p:nvSpPr>
        <p:spPr/>
        <p:txBody>
          <a:bodyPr/>
          <a:lstStyle>
            <a:lvl1pPr>
              <a:defRPr/>
            </a:lvl1pPr>
          </a:lstStyle>
          <a:p>
            <a:fld id="{2ACC3FC1-3A62-4907-A9C6-E24DEC0E980E}" type="slidenum">
              <a:rPr lang="de-DE" altLang="de-DE"/>
              <a:pPr/>
              <a:t>‹Nr.›</a:t>
            </a:fld>
            <a:endParaRPr lang="de-DE" altLang="de-DE"/>
          </a:p>
        </p:txBody>
      </p:sp>
    </p:spTree>
    <p:extLst>
      <p:ext uri="{BB962C8B-B14F-4D97-AF65-F5344CB8AC3E}">
        <p14:creationId xmlns:p14="http://schemas.microsoft.com/office/powerpoint/2010/main" val="788642240"/>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lvl1pPr>
              <a:defRPr/>
            </a:lvl1pPr>
          </a:lstStyle>
          <a:p>
            <a:endParaRPr lang="de-DE" altLang="de-DE"/>
          </a:p>
        </p:txBody>
      </p:sp>
      <p:sp>
        <p:nvSpPr>
          <p:cNvPr id="3" name="Fußzeilenplatzhalter 2"/>
          <p:cNvSpPr>
            <a:spLocks noGrp="1"/>
          </p:cNvSpPr>
          <p:nvPr>
            <p:ph type="ftr" sz="quarter" idx="11"/>
          </p:nvPr>
        </p:nvSpPr>
        <p:spPr/>
        <p:txBody>
          <a:bodyPr/>
          <a:lstStyle>
            <a:lvl1pPr>
              <a:defRPr/>
            </a:lvl1pPr>
          </a:lstStyle>
          <a:p>
            <a:r>
              <a:rPr lang="de-DE" altLang="de-DE"/>
              <a:t>Resonanztreffen_Stand 12.2.2019</a:t>
            </a:r>
          </a:p>
        </p:txBody>
      </p:sp>
      <p:sp>
        <p:nvSpPr>
          <p:cNvPr id="4" name="Foliennummernplatzhalter 3"/>
          <p:cNvSpPr>
            <a:spLocks noGrp="1"/>
          </p:cNvSpPr>
          <p:nvPr>
            <p:ph type="sldNum" sz="quarter" idx="12"/>
          </p:nvPr>
        </p:nvSpPr>
        <p:spPr/>
        <p:txBody>
          <a:bodyPr/>
          <a:lstStyle>
            <a:lvl1pPr>
              <a:defRPr/>
            </a:lvl1pPr>
          </a:lstStyle>
          <a:p>
            <a:fld id="{EEA464F5-E7F4-4B1B-8BBB-9402DE675D2B}" type="slidenum">
              <a:rPr lang="de-DE" altLang="de-DE"/>
              <a:pPr/>
              <a:t>‹Nr.›</a:t>
            </a:fld>
            <a:endParaRPr lang="de-DE" altLang="de-DE"/>
          </a:p>
        </p:txBody>
      </p:sp>
    </p:spTree>
    <p:extLst>
      <p:ext uri="{BB962C8B-B14F-4D97-AF65-F5344CB8AC3E}">
        <p14:creationId xmlns:p14="http://schemas.microsoft.com/office/powerpoint/2010/main" val="4265736297"/>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0318" y="457200"/>
            <a:ext cx="3932767" cy="1600200"/>
          </a:xfrm>
        </p:spPr>
        <p:txBody>
          <a:bodyPr/>
          <a:lstStyle>
            <a:lvl1pPr>
              <a:defRPr sz="3200"/>
            </a:lvl1pPr>
          </a:lstStyle>
          <a:p>
            <a:r>
              <a:rPr lang="de-DE"/>
              <a:t>Titelmasterformat durch Klicken bearbeiten</a:t>
            </a:r>
          </a:p>
        </p:txBody>
      </p:sp>
      <p:sp>
        <p:nvSpPr>
          <p:cNvPr id="3" name="Inhaltsplatzhalt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lvl1pPr>
              <a:defRPr/>
            </a:lvl1pPr>
          </a:lstStyle>
          <a:p>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a:t>Resonanztreffen_Stand 12.2.2019</a:t>
            </a:r>
          </a:p>
        </p:txBody>
      </p:sp>
      <p:sp>
        <p:nvSpPr>
          <p:cNvPr id="7" name="Foliennummernplatzhalter 6"/>
          <p:cNvSpPr>
            <a:spLocks noGrp="1"/>
          </p:cNvSpPr>
          <p:nvPr>
            <p:ph type="sldNum" sz="quarter" idx="12"/>
          </p:nvPr>
        </p:nvSpPr>
        <p:spPr/>
        <p:txBody>
          <a:bodyPr/>
          <a:lstStyle>
            <a:lvl1pPr>
              <a:defRPr/>
            </a:lvl1pPr>
          </a:lstStyle>
          <a:p>
            <a:fld id="{73ABEDFD-FBB7-4CE2-B7E1-BA55537A2351}" type="slidenum">
              <a:rPr lang="de-DE" altLang="de-DE"/>
              <a:pPr/>
              <a:t>‹Nr.›</a:t>
            </a:fld>
            <a:endParaRPr lang="de-DE" altLang="de-DE"/>
          </a:p>
        </p:txBody>
      </p:sp>
    </p:spTree>
    <p:extLst>
      <p:ext uri="{BB962C8B-B14F-4D97-AF65-F5344CB8AC3E}">
        <p14:creationId xmlns:p14="http://schemas.microsoft.com/office/powerpoint/2010/main" val="79436504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0318" y="457200"/>
            <a:ext cx="3932767" cy="1600200"/>
          </a:xfrm>
        </p:spPr>
        <p:txBody>
          <a:bodyPr/>
          <a:lstStyle>
            <a:lvl1pPr>
              <a:defRPr sz="3200"/>
            </a:lvl1pPr>
          </a:lstStyle>
          <a:p>
            <a:r>
              <a:rPr lang="de-DE"/>
              <a:t>Titelmasterformat durch Klicken bearbeiten</a:t>
            </a:r>
          </a:p>
        </p:txBody>
      </p:sp>
      <p:sp>
        <p:nvSpPr>
          <p:cNvPr id="3" name="Bildplatzhalt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lvl1pPr>
              <a:defRPr/>
            </a:lvl1pPr>
          </a:lstStyle>
          <a:p>
            <a:endParaRPr lang="de-DE" altLang="de-DE"/>
          </a:p>
        </p:txBody>
      </p:sp>
      <p:sp>
        <p:nvSpPr>
          <p:cNvPr id="6" name="Fußzeilenplatzhalter 5"/>
          <p:cNvSpPr>
            <a:spLocks noGrp="1"/>
          </p:cNvSpPr>
          <p:nvPr>
            <p:ph type="ftr" sz="quarter" idx="11"/>
          </p:nvPr>
        </p:nvSpPr>
        <p:spPr/>
        <p:txBody>
          <a:bodyPr/>
          <a:lstStyle>
            <a:lvl1pPr>
              <a:defRPr/>
            </a:lvl1pPr>
          </a:lstStyle>
          <a:p>
            <a:r>
              <a:rPr lang="de-DE" altLang="de-DE"/>
              <a:t>Resonanztreffen_Stand 12.2.2019</a:t>
            </a:r>
          </a:p>
        </p:txBody>
      </p:sp>
      <p:sp>
        <p:nvSpPr>
          <p:cNvPr id="7" name="Foliennummernplatzhalter 6"/>
          <p:cNvSpPr>
            <a:spLocks noGrp="1"/>
          </p:cNvSpPr>
          <p:nvPr>
            <p:ph type="sldNum" sz="quarter" idx="12"/>
          </p:nvPr>
        </p:nvSpPr>
        <p:spPr/>
        <p:txBody>
          <a:bodyPr/>
          <a:lstStyle>
            <a:lvl1pPr>
              <a:defRPr/>
            </a:lvl1pPr>
          </a:lstStyle>
          <a:p>
            <a:fld id="{4A91FCA0-C851-4492-A606-3967751C6039}" type="slidenum">
              <a:rPr lang="de-DE" altLang="de-DE"/>
              <a:pPr/>
              <a:t>‹Nr.›</a:t>
            </a:fld>
            <a:endParaRPr lang="de-DE" altLang="de-DE"/>
          </a:p>
        </p:txBody>
      </p:sp>
    </p:spTree>
    <p:extLst>
      <p:ext uri="{BB962C8B-B14F-4D97-AF65-F5344CB8AC3E}">
        <p14:creationId xmlns:p14="http://schemas.microsoft.com/office/powerpoint/2010/main" val="2958608792"/>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a:t>Resonanztreffen_Stand 12.2.2019</a:t>
            </a:r>
          </a:p>
        </p:txBody>
      </p:sp>
      <p:sp>
        <p:nvSpPr>
          <p:cNvPr id="6" name="Foliennummernplatzhalter 5"/>
          <p:cNvSpPr>
            <a:spLocks noGrp="1"/>
          </p:cNvSpPr>
          <p:nvPr>
            <p:ph type="sldNum" sz="quarter" idx="12"/>
          </p:nvPr>
        </p:nvSpPr>
        <p:spPr/>
        <p:txBody>
          <a:bodyPr/>
          <a:lstStyle>
            <a:lvl1pPr>
              <a:defRPr/>
            </a:lvl1pPr>
          </a:lstStyle>
          <a:p>
            <a:fld id="{F9C30AB1-9D94-4087-9992-A404598E0103}" type="slidenum">
              <a:rPr lang="de-DE" altLang="de-DE"/>
              <a:pPr/>
              <a:t>‹Nr.›</a:t>
            </a:fld>
            <a:endParaRPr lang="de-DE" altLang="de-DE"/>
          </a:p>
        </p:txBody>
      </p:sp>
    </p:spTree>
    <p:extLst>
      <p:ext uri="{BB962C8B-B14F-4D97-AF65-F5344CB8AC3E}">
        <p14:creationId xmlns:p14="http://schemas.microsoft.com/office/powerpoint/2010/main" val="56693877"/>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940800" y="762001"/>
            <a:ext cx="2641600" cy="5311775"/>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1016000" y="762001"/>
            <a:ext cx="7721600" cy="5311775"/>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endParaRPr lang="de-DE" altLang="de-DE"/>
          </a:p>
        </p:txBody>
      </p:sp>
      <p:sp>
        <p:nvSpPr>
          <p:cNvPr id="5" name="Fußzeilenplatzhalter 4"/>
          <p:cNvSpPr>
            <a:spLocks noGrp="1"/>
          </p:cNvSpPr>
          <p:nvPr>
            <p:ph type="ftr" sz="quarter" idx="11"/>
          </p:nvPr>
        </p:nvSpPr>
        <p:spPr/>
        <p:txBody>
          <a:bodyPr/>
          <a:lstStyle>
            <a:lvl1pPr>
              <a:defRPr/>
            </a:lvl1pPr>
          </a:lstStyle>
          <a:p>
            <a:r>
              <a:rPr lang="de-DE" altLang="de-DE"/>
              <a:t>Resonanztreffen_Stand 12.2.2019</a:t>
            </a:r>
          </a:p>
        </p:txBody>
      </p:sp>
      <p:sp>
        <p:nvSpPr>
          <p:cNvPr id="6" name="Foliennummernplatzhalter 5"/>
          <p:cNvSpPr>
            <a:spLocks noGrp="1"/>
          </p:cNvSpPr>
          <p:nvPr>
            <p:ph type="sldNum" sz="quarter" idx="12"/>
          </p:nvPr>
        </p:nvSpPr>
        <p:spPr/>
        <p:txBody>
          <a:bodyPr/>
          <a:lstStyle>
            <a:lvl1pPr>
              <a:defRPr/>
            </a:lvl1pPr>
          </a:lstStyle>
          <a:p>
            <a:fld id="{BBB0B157-8A01-49AE-B00F-8C5586EE4E45}" type="slidenum">
              <a:rPr lang="de-DE" altLang="de-DE"/>
              <a:pPr/>
              <a:t>‹Nr.›</a:t>
            </a:fld>
            <a:endParaRPr lang="de-DE" altLang="de-DE"/>
          </a:p>
        </p:txBody>
      </p:sp>
    </p:spTree>
    <p:extLst>
      <p:ext uri="{BB962C8B-B14F-4D97-AF65-F5344CB8AC3E}">
        <p14:creationId xmlns:p14="http://schemas.microsoft.com/office/powerpoint/2010/main" val="2571567806"/>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endParaRPr lang="de-DE" altLang="de-DE"/>
          </a:p>
        </p:txBody>
      </p:sp>
      <p:sp>
        <p:nvSpPr>
          <p:cNvPr id="5" name="Footer Placeholder 4"/>
          <p:cNvSpPr>
            <a:spLocks noGrp="1"/>
          </p:cNvSpPr>
          <p:nvPr>
            <p:ph type="ftr" sz="quarter" idx="11"/>
          </p:nvPr>
        </p:nvSpPr>
        <p:spPr/>
        <p:txBody>
          <a:bodyPr/>
          <a:lstStyle/>
          <a:p>
            <a:r>
              <a:rPr lang="de-DE" altLang="de-DE"/>
              <a:t>Resonanztreffen_Stand 12.2.2019</a:t>
            </a:r>
          </a:p>
        </p:txBody>
      </p:sp>
      <p:sp>
        <p:nvSpPr>
          <p:cNvPr id="6" name="Slide Number Placeholder 5"/>
          <p:cNvSpPr>
            <a:spLocks noGrp="1"/>
          </p:cNvSpPr>
          <p:nvPr>
            <p:ph type="sldNum" sz="quarter" idx="12"/>
          </p:nvPr>
        </p:nvSpPr>
        <p:spPr/>
        <p:txBody>
          <a:bodyPr/>
          <a:lstStyle/>
          <a:p>
            <a:fld id="{B6F4C231-DD9A-4111-92CA-0D08C3F1DDA8}" type="slidenum">
              <a:rPr lang="de-DE" altLang="de-DE" smtClean="0"/>
              <a:pPr/>
              <a:t>‹Nr.›</a:t>
            </a:fld>
            <a:endParaRPr lang="de-DE" altLang="de-DE"/>
          </a:p>
        </p:txBody>
      </p:sp>
    </p:spTree>
    <p:extLst>
      <p:ext uri="{BB962C8B-B14F-4D97-AF65-F5344CB8AC3E}">
        <p14:creationId xmlns:p14="http://schemas.microsoft.com/office/powerpoint/2010/main" val="24647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23908" name="AutoShape 4"/>
          <p:cNvSpPr>
            <a:spLocks noGrp="1" noChangeArrowheads="1"/>
          </p:cNvSpPr>
          <p:nvPr>
            <p:ph type="title"/>
          </p:nvPr>
        </p:nvSpPr>
        <p:spPr bwMode="auto">
          <a:xfrm>
            <a:off x="1016000" y="762000"/>
            <a:ext cx="10566400" cy="1143000"/>
          </a:xfrm>
          <a:prstGeom prst="roundRect">
            <a:avLst>
              <a:gd name="adj" fmla="val 2166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de-DE" altLang="de-DE"/>
              <a:t>Titelmasterformat durch Klicken bearbeiten</a:t>
            </a:r>
          </a:p>
        </p:txBody>
      </p:sp>
      <p:sp>
        <p:nvSpPr>
          <p:cNvPr id="123909" name="Rectangle 5"/>
          <p:cNvSpPr>
            <a:spLocks noGrp="1" noChangeArrowheads="1"/>
          </p:cNvSpPr>
          <p:nvPr>
            <p:ph type="body" idx="1"/>
          </p:nvPr>
        </p:nvSpPr>
        <p:spPr bwMode="auto">
          <a:xfrm>
            <a:off x="1102785" y="2349501"/>
            <a:ext cx="10257367" cy="372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altLang="de-DE"/>
              <a:t>Textmasterformate durch Klicken bearbeiten</a:t>
            </a:r>
          </a:p>
          <a:p>
            <a:pPr lvl="1"/>
            <a:r>
              <a:rPr lang="de-DE" altLang="de-DE"/>
              <a:t>Zweite Ebene</a:t>
            </a:r>
          </a:p>
          <a:p>
            <a:pPr lvl="2"/>
            <a:r>
              <a:rPr lang="de-DE" altLang="de-DE"/>
              <a:t>Dritte Ebene</a:t>
            </a:r>
          </a:p>
          <a:p>
            <a:pPr lvl="3"/>
            <a:r>
              <a:rPr lang="de-DE" altLang="de-DE"/>
              <a:t>Vierte Ebene</a:t>
            </a:r>
          </a:p>
          <a:p>
            <a:pPr lvl="4"/>
            <a:r>
              <a:rPr lang="de-DE" altLang="de-DE"/>
              <a:t>Fünfte Ebene</a:t>
            </a:r>
          </a:p>
        </p:txBody>
      </p:sp>
      <p:sp>
        <p:nvSpPr>
          <p:cNvPr id="123910" name="Rectangle 6"/>
          <p:cNvSpPr>
            <a:spLocks noGrp="1" noChangeArrowheads="1"/>
          </p:cNvSpPr>
          <p:nvPr>
            <p:ph type="dt" sz="half" idx="2"/>
          </p:nvPr>
        </p:nvSpPr>
        <p:spPr bwMode="auto">
          <a:xfrm>
            <a:off x="3251201" y="6248401"/>
            <a:ext cx="2840567"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latin typeface="Arial" panose="020B0604020202020204" pitchFamily="34" charset="0"/>
              </a:defRPr>
            </a:lvl1pPr>
          </a:lstStyle>
          <a:p>
            <a:endParaRPr lang="de-DE" altLang="de-DE"/>
          </a:p>
        </p:txBody>
      </p:sp>
      <p:sp>
        <p:nvSpPr>
          <p:cNvPr id="123911" name="Rectangle 7"/>
          <p:cNvSpPr>
            <a:spLocks noGrp="1" noChangeArrowheads="1"/>
          </p:cNvSpPr>
          <p:nvPr>
            <p:ph type="ftr" sz="quarter" idx="3"/>
          </p:nvPr>
        </p:nvSpPr>
        <p:spPr bwMode="auto">
          <a:xfrm>
            <a:off x="7721600" y="6248401"/>
            <a:ext cx="3862917"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latin typeface="Arial" panose="020B0604020202020204" pitchFamily="34" charset="0"/>
              </a:defRPr>
            </a:lvl1pPr>
          </a:lstStyle>
          <a:p>
            <a:r>
              <a:rPr lang="de-DE" altLang="de-DE"/>
              <a:t>Resonanztreffen_Stand 12.2.2019</a:t>
            </a:r>
          </a:p>
        </p:txBody>
      </p:sp>
      <p:sp>
        <p:nvSpPr>
          <p:cNvPr id="123912" name="Rectangle 8"/>
          <p:cNvSpPr>
            <a:spLocks noGrp="1" noChangeArrowheads="1"/>
          </p:cNvSpPr>
          <p:nvPr>
            <p:ph type="sldNum" sz="quarter" idx="4"/>
          </p:nvPr>
        </p:nvSpPr>
        <p:spPr bwMode="auto">
          <a:xfrm>
            <a:off x="112184" y="6242050"/>
            <a:ext cx="78316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1" compatLnSpc="1">
            <a:prstTxWarp prst="textNoShape">
              <a:avLst/>
            </a:prstTxWarp>
          </a:bodyPr>
          <a:lstStyle>
            <a:lvl1pPr>
              <a:defRPr b="1">
                <a:solidFill>
                  <a:srgbClr val="333333"/>
                </a:solidFill>
                <a:latin typeface="+mn-lt"/>
              </a:defRPr>
            </a:lvl1pPr>
          </a:lstStyle>
          <a:p>
            <a:fld id="{B5B4241C-AED9-4847-8F54-851943439B8C}" type="slidenum">
              <a:rPr lang="de-DE" altLang="de-DE"/>
              <a:pPr/>
              <a:t>‹Nr.›</a:t>
            </a:fld>
            <a:endParaRPr lang="de-DE" altLang="de-DE"/>
          </a:p>
        </p:txBody>
      </p:sp>
      <p:pic>
        <p:nvPicPr>
          <p:cNvPr id="10" name="Grafik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0488488" y="113607"/>
            <a:ext cx="1562793" cy="648393"/>
          </a:xfrm>
          <a:prstGeom prst="rect">
            <a:avLst/>
          </a:prstGeom>
        </p:spPr>
      </p:pic>
      <p:pic>
        <p:nvPicPr>
          <p:cNvPr id="11" name="Grafik 10"/>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24503" y="107638"/>
            <a:ext cx="2680855" cy="6442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87" r:id="rId2"/>
    <p:sldLayoutId id="2147483709"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ransition/>
  <p:hf hdr="0" ftr="0" dt="0"/>
  <p:txStyles>
    <p:titleStyle>
      <a:lvl1pPr algn="l" rtl="0" fontAlgn="base">
        <a:lnSpc>
          <a:spcPct val="90000"/>
        </a:lnSpc>
        <a:spcBef>
          <a:spcPct val="0"/>
        </a:spcBef>
        <a:spcAft>
          <a:spcPct val="0"/>
        </a:spcAft>
        <a:defRPr sz="3600" b="1" kern="1200">
          <a:solidFill>
            <a:srgbClr val="333333"/>
          </a:solidFill>
          <a:latin typeface="+mj-lt"/>
          <a:ea typeface="+mj-ea"/>
          <a:cs typeface="+mj-cs"/>
        </a:defRPr>
      </a:lvl1pPr>
      <a:lvl2pPr algn="l" rtl="0" fontAlgn="base">
        <a:lnSpc>
          <a:spcPct val="90000"/>
        </a:lnSpc>
        <a:spcBef>
          <a:spcPct val="0"/>
        </a:spcBef>
        <a:spcAft>
          <a:spcPct val="0"/>
        </a:spcAft>
        <a:defRPr sz="3600" b="1">
          <a:solidFill>
            <a:srgbClr val="333333"/>
          </a:solidFill>
          <a:latin typeface="TheSansOffice" pitchFamily="34" charset="0"/>
        </a:defRPr>
      </a:lvl2pPr>
      <a:lvl3pPr algn="l" rtl="0" fontAlgn="base">
        <a:lnSpc>
          <a:spcPct val="90000"/>
        </a:lnSpc>
        <a:spcBef>
          <a:spcPct val="0"/>
        </a:spcBef>
        <a:spcAft>
          <a:spcPct val="0"/>
        </a:spcAft>
        <a:defRPr sz="3600" b="1">
          <a:solidFill>
            <a:srgbClr val="333333"/>
          </a:solidFill>
          <a:latin typeface="TheSansOffice" pitchFamily="34" charset="0"/>
        </a:defRPr>
      </a:lvl3pPr>
      <a:lvl4pPr algn="l" rtl="0" fontAlgn="base">
        <a:lnSpc>
          <a:spcPct val="90000"/>
        </a:lnSpc>
        <a:spcBef>
          <a:spcPct val="0"/>
        </a:spcBef>
        <a:spcAft>
          <a:spcPct val="0"/>
        </a:spcAft>
        <a:defRPr sz="3600" b="1">
          <a:solidFill>
            <a:srgbClr val="333333"/>
          </a:solidFill>
          <a:latin typeface="TheSansOffice" pitchFamily="34" charset="0"/>
        </a:defRPr>
      </a:lvl4pPr>
      <a:lvl5pPr algn="l" rtl="0" fontAlgn="base">
        <a:lnSpc>
          <a:spcPct val="90000"/>
        </a:lnSpc>
        <a:spcBef>
          <a:spcPct val="0"/>
        </a:spcBef>
        <a:spcAft>
          <a:spcPct val="0"/>
        </a:spcAft>
        <a:defRPr sz="3600" b="1">
          <a:solidFill>
            <a:srgbClr val="333333"/>
          </a:solidFill>
          <a:latin typeface="TheSansOffice" pitchFamily="34" charset="0"/>
        </a:defRPr>
      </a:lvl5pPr>
      <a:lvl6pPr marL="457200" algn="l" rtl="0" fontAlgn="base">
        <a:lnSpc>
          <a:spcPct val="90000"/>
        </a:lnSpc>
        <a:spcBef>
          <a:spcPct val="0"/>
        </a:spcBef>
        <a:spcAft>
          <a:spcPct val="0"/>
        </a:spcAft>
        <a:defRPr sz="3600" b="1">
          <a:solidFill>
            <a:srgbClr val="333333"/>
          </a:solidFill>
          <a:latin typeface="TheSansOffice" pitchFamily="34" charset="0"/>
        </a:defRPr>
      </a:lvl6pPr>
      <a:lvl7pPr marL="914400" algn="l" rtl="0" fontAlgn="base">
        <a:lnSpc>
          <a:spcPct val="90000"/>
        </a:lnSpc>
        <a:spcBef>
          <a:spcPct val="0"/>
        </a:spcBef>
        <a:spcAft>
          <a:spcPct val="0"/>
        </a:spcAft>
        <a:defRPr sz="3600" b="1">
          <a:solidFill>
            <a:srgbClr val="333333"/>
          </a:solidFill>
          <a:latin typeface="TheSansOffice" pitchFamily="34" charset="0"/>
        </a:defRPr>
      </a:lvl7pPr>
      <a:lvl8pPr marL="1371600" algn="l" rtl="0" fontAlgn="base">
        <a:lnSpc>
          <a:spcPct val="90000"/>
        </a:lnSpc>
        <a:spcBef>
          <a:spcPct val="0"/>
        </a:spcBef>
        <a:spcAft>
          <a:spcPct val="0"/>
        </a:spcAft>
        <a:defRPr sz="3600" b="1">
          <a:solidFill>
            <a:srgbClr val="333333"/>
          </a:solidFill>
          <a:latin typeface="TheSansOffice" pitchFamily="34" charset="0"/>
        </a:defRPr>
      </a:lvl8pPr>
      <a:lvl9pPr marL="1828800" algn="l" rtl="0" fontAlgn="base">
        <a:lnSpc>
          <a:spcPct val="90000"/>
        </a:lnSpc>
        <a:spcBef>
          <a:spcPct val="0"/>
        </a:spcBef>
        <a:spcAft>
          <a:spcPct val="0"/>
        </a:spcAft>
        <a:defRPr sz="3600" b="1">
          <a:solidFill>
            <a:srgbClr val="333333"/>
          </a:solidFill>
          <a:latin typeface="TheSansOffice" pitchFamily="34" charset="0"/>
        </a:defRPr>
      </a:lvl9pPr>
    </p:titleStyle>
    <p:bodyStyle>
      <a:lvl1pPr marL="342900" indent="-342900" algn="l" rtl="0" fontAlgn="base">
        <a:spcBef>
          <a:spcPct val="20000"/>
        </a:spcBef>
        <a:spcAft>
          <a:spcPct val="0"/>
        </a:spcAft>
        <a:buClr>
          <a:srgbClr val="EBC31B"/>
        </a:buClr>
        <a:buFont typeface="Wingdings" panose="05000000000000000000" pitchFamily="2" charset="2"/>
        <a:buChar char="l"/>
        <a:defRPr sz="2800" kern="1200">
          <a:solidFill>
            <a:srgbClr val="1C1C1C"/>
          </a:solidFill>
          <a:effectLst>
            <a:outerShdw blurRad="38100" dist="38100" dir="2700000" algn="tl">
              <a:srgbClr val="C0C0C0"/>
            </a:outerShdw>
          </a:effectLst>
          <a:latin typeface="+mn-lt"/>
          <a:ea typeface="+mn-ea"/>
          <a:cs typeface="+mn-cs"/>
        </a:defRPr>
      </a:lvl1pPr>
      <a:lvl2pPr marL="742950" indent="-285750" algn="l" rtl="0" fontAlgn="base">
        <a:spcBef>
          <a:spcPct val="20000"/>
        </a:spcBef>
        <a:spcAft>
          <a:spcPct val="0"/>
        </a:spcAft>
        <a:buClr>
          <a:srgbClr val="EBC31B"/>
        </a:buClr>
        <a:buChar char="–"/>
        <a:defRPr sz="2400" kern="1200">
          <a:solidFill>
            <a:srgbClr val="1C1C1C"/>
          </a:solidFill>
          <a:effectLst>
            <a:outerShdw blurRad="38100" dist="38100" dir="2700000" algn="tl">
              <a:srgbClr val="C0C0C0"/>
            </a:outerShdw>
          </a:effectLst>
          <a:latin typeface="+mn-lt"/>
          <a:ea typeface="+mn-ea"/>
          <a:cs typeface="+mn-cs"/>
        </a:defRPr>
      </a:lvl2pPr>
      <a:lvl3pPr marL="1143000" indent="-228600" algn="l" rtl="0" fontAlgn="base">
        <a:spcBef>
          <a:spcPct val="20000"/>
        </a:spcBef>
        <a:spcAft>
          <a:spcPct val="0"/>
        </a:spcAft>
        <a:buClr>
          <a:srgbClr val="EBC31B"/>
        </a:buClr>
        <a:buFont typeface="Wingdings" panose="05000000000000000000" pitchFamily="2" charset="2"/>
        <a:buChar char="l"/>
        <a:defRPr sz="2000" kern="1200">
          <a:solidFill>
            <a:srgbClr val="1C1C1C"/>
          </a:solidFill>
          <a:effectLst>
            <a:outerShdw blurRad="38100" dist="38100" dir="2700000" algn="tl">
              <a:srgbClr val="C0C0C0"/>
            </a:outerShdw>
          </a:effectLst>
          <a:latin typeface="+mn-lt"/>
          <a:ea typeface="+mn-ea"/>
          <a:cs typeface="+mn-cs"/>
        </a:defRPr>
      </a:lvl3pPr>
      <a:lvl4pPr marL="1600200" indent="-228600" algn="l" rtl="0" fontAlgn="base">
        <a:spcBef>
          <a:spcPct val="20000"/>
        </a:spcBef>
        <a:spcAft>
          <a:spcPct val="0"/>
        </a:spcAft>
        <a:buClr>
          <a:srgbClr val="EBC31B"/>
        </a:buClr>
        <a:buChar char="–"/>
        <a:defRPr kern="1200">
          <a:solidFill>
            <a:srgbClr val="1C1C1C"/>
          </a:solidFill>
          <a:effectLst>
            <a:outerShdw blurRad="38100" dist="38100" dir="2700000" algn="tl">
              <a:srgbClr val="C0C0C0"/>
            </a:outerShdw>
          </a:effectLst>
          <a:latin typeface="+mn-lt"/>
          <a:ea typeface="+mn-ea"/>
          <a:cs typeface="+mn-cs"/>
        </a:defRPr>
      </a:lvl4pPr>
      <a:lvl5pPr marL="2057400" indent="-228600" algn="l" rtl="0" fontAlgn="base">
        <a:spcBef>
          <a:spcPct val="20000"/>
        </a:spcBef>
        <a:spcAft>
          <a:spcPct val="0"/>
        </a:spcAft>
        <a:buClr>
          <a:srgbClr val="EBC31B"/>
        </a:buClr>
        <a:buFont typeface="Wingdings" panose="05000000000000000000" pitchFamily="2" charset="2"/>
        <a:buChar char="l"/>
        <a:defRPr kern="1200">
          <a:solidFill>
            <a:srgbClr val="1C1C1C"/>
          </a:solidFill>
          <a:effectLst>
            <a:outerShdw blurRad="38100" dist="38100" dir="2700000" algn="tl">
              <a:srgbClr val="C0C0C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23908" name="AutoShape 4"/>
          <p:cNvSpPr>
            <a:spLocks noGrp="1" noChangeArrowheads="1"/>
          </p:cNvSpPr>
          <p:nvPr>
            <p:ph type="title"/>
          </p:nvPr>
        </p:nvSpPr>
        <p:spPr bwMode="auto">
          <a:xfrm>
            <a:off x="1016000" y="762000"/>
            <a:ext cx="10566400" cy="1143000"/>
          </a:xfrm>
          <a:prstGeom prst="roundRect">
            <a:avLst>
              <a:gd name="adj" fmla="val 2166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de-DE" altLang="de-DE"/>
              <a:t>Titelmasterformat durch Klicken bearbeiten</a:t>
            </a:r>
          </a:p>
        </p:txBody>
      </p:sp>
      <p:sp>
        <p:nvSpPr>
          <p:cNvPr id="123909" name="Rectangle 5"/>
          <p:cNvSpPr>
            <a:spLocks noGrp="1" noChangeArrowheads="1"/>
          </p:cNvSpPr>
          <p:nvPr>
            <p:ph type="body" idx="1"/>
          </p:nvPr>
        </p:nvSpPr>
        <p:spPr bwMode="auto">
          <a:xfrm>
            <a:off x="1102785" y="2349501"/>
            <a:ext cx="10257367" cy="372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altLang="de-DE"/>
              <a:t>Textmasterformate durch Klicken bearbeiten</a:t>
            </a:r>
          </a:p>
          <a:p>
            <a:pPr lvl="1"/>
            <a:r>
              <a:rPr lang="de-DE" altLang="de-DE"/>
              <a:t>Zweite Ebene</a:t>
            </a:r>
          </a:p>
          <a:p>
            <a:pPr lvl="2"/>
            <a:r>
              <a:rPr lang="de-DE" altLang="de-DE"/>
              <a:t>Dritte Ebene</a:t>
            </a:r>
          </a:p>
          <a:p>
            <a:pPr lvl="3"/>
            <a:r>
              <a:rPr lang="de-DE" altLang="de-DE"/>
              <a:t>Vierte Ebene</a:t>
            </a:r>
          </a:p>
          <a:p>
            <a:pPr lvl="4"/>
            <a:r>
              <a:rPr lang="de-DE" altLang="de-DE"/>
              <a:t>Fünfte Ebene</a:t>
            </a:r>
          </a:p>
        </p:txBody>
      </p:sp>
      <p:sp>
        <p:nvSpPr>
          <p:cNvPr id="123910" name="Rectangle 6"/>
          <p:cNvSpPr>
            <a:spLocks noGrp="1" noChangeArrowheads="1"/>
          </p:cNvSpPr>
          <p:nvPr>
            <p:ph type="dt" sz="half" idx="2"/>
          </p:nvPr>
        </p:nvSpPr>
        <p:spPr bwMode="auto">
          <a:xfrm>
            <a:off x="3251201" y="6248401"/>
            <a:ext cx="2840567"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latin typeface="Arial" panose="020B0604020202020204" pitchFamily="34" charset="0"/>
              </a:defRPr>
            </a:lvl1pPr>
          </a:lstStyle>
          <a:p>
            <a:endParaRPr lang="de-DE" altLang="de-DE"/>
          </a:p>
        </p:txBody>
      </p:sp>
      <p:sp>
        <p:nvSpPr>
          <p:cNvPr id="123911" name="Rectangle 7"/>
          <p:cNvSpPr>
            <a:spLocks noGrp="1" noChangeArrowheads="1"/>
          </p:cNvSpPr>
          <p:nvPr>
            <p:ph type="ftr" sz="quarter" idx="3"/>
          </p:nvPr>
        </p:nvSpPr>
        <p:spPr bwMode="auto">
          <a:xfrm>
            <a:off x="7721600" y="6248401"/>
            <a:ext cx="3862917" cy="47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latin typeface="Arial" panose="020B0604020202020204" pitchFamily="34" charset="0"/>
              </a:defRPr>
            </a:lvl1pPr>
          </a:lstStyle>
          <a:p>
            <a:r>
              <a:rPr lang="de-DE" altLang="de-DE"/>
              <a:t>Resonanztreffen_Stand 12.2.2019</a:t>
            </a:r>
          </a:p>
        </p:txBody>
      </p:sp>
      <p:sp>
        <p:nvSpPr>
          <p:cNvPr id="123912" name="Rectangle 8"/>
          <p:cNvSpPr>
            <a:spLocks noGrp="1" noChangeArrowheads="1"/>
          </p:cNvSpPr>
          <p:nvPr>
            <p:ph type="sldNum" sz="quarter" idx="4"/>
          </p:nvPr>
        </p:nvSpPr>
        <p:spPr bwMode="auto">
          <a:xfrm>
            <a:off x="112184" y="6242050"/>
            <a:ext cx="78316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1" compatLnSpc="1">
            <a:prstTxWarp prst="textNoShape">
              <a:avLst/>
            </a:prstTxWarp>
          </a:bodyPr>
          <a:lstStyle>
            <a:lvl1pPr>
              <a:defRPr b="1">
                <a:solidFill>
                  <a:srgbClr val="333333"/>
                </a:solidFill>
                <a:latin typeface="+mn-lt"/>
              </a:defRPr>
            </a:lvl1pPr>
          </a:lstStyle>
          <a:p>
            <a:fld id="{B5B4241C-AED9-4847-8F54-851943439B8C}" type="slidenum">
              <a:rPr lang="de-DE" altLang="de-DE"/>
              <a:pPr/>
              <a:t>‹Nr.›</a:t>
            </a:fld>
            <a:endParaRPr lang="de-DE" altLang="de-DE"/>
          </a:p>
        </p:txBody>
      </p:sp>
      <p:pic>
        <p:nvPicPr>
          <p:cNvPr id="11" name="Grafik 10"/>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0488488" y="113607"/>
            <a:ext cx="1562793" cy="648393"/>
          </a:xfrm>
          <a:prstGeom prst="rect">
            <a:avLst/>
          </a:prstGeom>
        </p:spPr>
      </p:pic>
      <p:pic>
        <p:nvPicPr>
          <p:cNvPr id="12" name="Grafik 11"/>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24503" y="107638"/>
            <a:ext cx="2680855" cy="644236"/>
          </a:xfrm>
          <a:prstGeom prst="rect">
            <a:avLst/>
          </a:prstGeom>
        </p:spPr>
      </p:pic>
    </p:spTree>
    <p:extLst>
      <p:ext uri="{BB962C8B-B14F-4D97-AF65-F5344CB8AC3E}">
        <p14:creationId xmlns:p14="http://schemas.microsoft.com/office/powerpoint/2010/main" val="3109099449"/>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ransition/>
  <p:hf hdr="0" ftr="0" dt="0"/>
  <p:txStyles>
    <p:titleStyle>
      <a:lvl1pPr algn="l" rtl="0" fontAlgn="base">
        <a:lnSpc>
          <a:spcPct val="90000"/>
        </a:lnSpc>
        <a:spcBef>
          <a:spcPct val="0"/>
        </a:spcBef>
        <a:spcAft>
          <a:spcPct val="0"/>
        </a:spcAft>
        <a:defRPr sz="3600" b="1" kern="1200">
          <a:solidFill>
            <a:srgbClr val="333333"/>
          </a:solidFill>
          <a:latin typeface="+mj-lt"/>
          <a:ea typeface="+mj-ea"/>
          <a:cs typeface="+mj-cs"/>
        </a:defRPr>
      </a:lvl1pPr>
      <a:lvl2pPr algn="l" rtl="0" fontAlgn="base">
        <a:lnSpc>
          <a:spcPct val="90000"/>
        </a:lnSpc>
        <a:spcBef>
          <a:spcPct val="0"/>
        </a:spcBef>
        <a:spcAft>
          <a:spcPct val="0"/>
        </a:spcAft>
        <a:defRPr sz="3600" b="1">
          <a:solidFill>
            <a:srgbClr val="333333"/>
          </a:solidFill>
          <a:latin typeface="TheSansOffice" pitchFamily="34" charset="0"/>
        </a:defRPr>
      </a:lvl2pPr>
      <a:lvl3pPr algn="l" rtl="0" fontAlgn="base">
        <a:lnSpc>
          <a:spcPct val="90000"/>
        </a:lnSpc>
        <a:spcBef>
          <a:spcPct val="0"/>
        </a:spcBef>
        <a:spcAft>
          <a:spcPct val="0"/>
        </a:spcAft>
        <a:defRPr sz="3600" b="1">
          <a:solidFill>
            <a:srgbClr val="333333"/>
          </a:solidFill>
          <a:latin typeface="TheSansOffice" pitchFamily="34" charset="0"/>
        </a:defRPr>
      </a:lvl3pPr>
      <a:lvl4pPr algn="l" rtl="0" fontAlgn="base">
        <a:lnSpc>
          <a:spcPct val="90000"/>
        </a:lnSpc>
        <a:spcBef>
          <a:spcPct val="0"/>
        </a:spcBef>
        <a:spcAft>
          <a:spcPct val="0"/>
        </a:spcAft>
        <a:defRPr sz="3600" b="1">
          <a:solidFill>
            <a:srgbClr val="333333"/>
          </a:solidFill>
          <a:latin typeface="TheSansOffice" pitchFamily="34" charset="0"/>
        </a:defRPr>
      </a:lvl4pPr>
      <a:lvl5pPr algn="l" rtl="0" fontAlgn="base">
        <a:lnSpc>
          <a:spcPct val="90000"/>
        </a:lnSpc>
        <a:spcBef>
          <a:spcPct val="0"/>
        </a:spcBef>
        <a:spcAft>
          <a:spcPct val="0"/>
        </a:spcAft>
        <a:defRPr sz="3600" b="1">
          <a:solidFill>
            <a:srgbClr val="333333"/>
          </a:solidFill>
          <a:latin typeface="TheSansOffice" pitchFamily="34" charset="0"/>
        </a:defRPr>
      </a:lvl5pPr>
      <a:lvl6pPr marL="457200" algn="l" rtl="0" fontAlgn="base">
        <a:lnSpc>
          <a:spcPct val="90000"/>
        </a:lnSpc>
        <a:spcBef>
          <a:spcPct val="0"/>
        </a:spcBef>
        <a:spcAft>
          <a:spcPct val="0"/>
        </a:spcAft>
        <a:defRPr sz="3600" b="1">
          <a:solidFill>
            <a:srgbClr val="333333"/>
          </a:solidFill>
          <a:latin typeface="TheSansOffice" pitchFamily="34" charset="0"/>
        </a:defRPr>
      </a:lvl6pPr>
      <a:lvl7pPr marL="914400" algn="l" rtl="0" fontAlgn="base">
        <a:lnSpc>
          <a:spcPct val="90000"/>
        </a:lnSpc>
        <a:spcBef>
          <a:spcPct val="0"/>
        </a:spcBef>
        <a:spcAft>
          <a:spcPct val="0"/>
        </a:spcAft>
        <a:defRPr sz="3600" b="1">
          <a:solidFill>
            <a:srgbClr val="333333"/>
          </a:solidFill>
          <a:latin typeface="TheSansOffice" pitchFamily="34" charset="0"/>
        </a:defRPr>
      </a:lvl7pPr>
      <a:lvl8pPr marL="1371600" algn="l" rtl="0" fontAlgn="base">
        <a:lnSpc>
          <a:spcPct val="90000"/>
        </a:lnSpc>
        <a:spcBef>
          <a:spcPct val="0"/>
        </a:spcBef>
        <a:spcAft>
          <a:spcPct val="0"/>
        </a:spcAft>
        <a:defRPr sz="3600" b="1">
          <a:solidFill>
            <a:srgbClr val="333333"/>
          </a:solidFill>
          <a:latin typeface="TheSansOffice" pitchFamily="34" charset="0"/>
        </a:defRPr>
      </a:lvl8pPr>
      <a:lvl9pPr marL="1828800" algn="l" rtl="0" fontAlgn="base">
        <a:lnSpc>
          <a:spcPct val="90000"/>
        </a:lnSpc>
        <a:spcBef>
          <a:spcPct val="0"/>
        </a:spcBef>
        <a:spcAft>
          <a:spcPct val="0"/>
        </a:spcAft>
        <a:defRPr sz="3600" b="1">
          <a:solidFill>
            <a:srgbClr val="333333"/>
          </a:solidFill>
          <a:latin typeface="TheSansOffice" pitchFamily="34" charset="0"/>
        </a:defRPr>
      </a:lvl9pPr>
    </p:titleStyle>
    <p:bodyStyle>
      <a:lvl1pPr marL="342900" indent="-342900" algn="l" rtl="0" fontAlgn="base">
        <a:spcBef>
          <a:spcPct val="20000"/>
        </a:spcBef>
        <a:spcAft>
          <a:spcPct val="0"/>
        </a:spcAft>
        <a:buClr>
          <a:srgbClr val="EBC31B"/>
        </a:buClr>
        <a:buFont typeface="Wingdings" panose="05000000000000000000" pitchFamily="2" charset="2"/>
        <a:buChar char="l"/>
        <a:defRPr sz="2800" kern="1200">
          <a:solidFill>
            <a:srgbClr val="1C1C1C"/>
          </a:solidFill>
          <a:effectLst>
            <a:outerShdw blurRad="38100" dist="38100" dir="2700000" algn="tl">
              <a:srgbClr val="C0C0C0"/>
            </a:outerShdw>
          </a:effectLst>
          <a:latin typeface="+mn-lt"/>
          <a:ea typeface="+mn-ea"/>
          <a:cs typeface="+mn-cs"/>
        </a:defRPr>
      </a:lvl1pPr>
      <a:lvl2pPr marL="742950" indent="-285750" algn="l" rtl="0" fontAlgn="base">
        <a:spcBef>
          <a:spcPct val="20000"/>
        </a:spcBef>
        <a:spcAft>
          <a:spcPct val="0"/>
        </a:spcAft>
        <a:buClr>
          <a:srgbClr val="EBC31B"/>
        </a:buClr>
        <a:buChar char="–"/>
        <a:defRPr sz="2400" kern="1200">
          <a:solidFill>
            <a:srgbClr val="1C1C1C"/>
          </a:solidFill>
          <a:effectLst>
            <a:outerShdw blurRad="38100" dist="38100" dir="2700000" algn="tl">
              <a:srgbClr val="C0C0C0"/>
            </a:outerShdw>
          </a:effectLst>
          <a:latin typeface="+mn-lt"/>
          <a:ea typeface="+mn-ea"/>
          <a:cs typeface="+mn-cs"/>
        </a:defRPr>
      </a:lvl2pPr>
      <a:lvl3pPr marL="1143000" indent="-228600" algn="l" rtl="0" fontAlgn="base">
        <a:spcBef>
          <a:spcPct val="20000"/>
        </a:spcBef>
        <a:spcAft>
          <a:spcPct val="0"/>
        </a:spcAft>
        <a:buClr>
          <a:srgbClr val="EBC31B"/>
        </a:buClr>
        <a:buFont typeface="Wingdings" panose="05000000000000000000" pitchFamily="2" charset="2"/>
        <a:buChar char="l"/>
        <a:defRPr sz="2000" kern="1200">
          <a:solidFill>
            <a:srgbClr val="1C1C1C"/>
          </a:solidFill>
          <a:effectLst>
            <a:outerShdw blurRad="38100" dist="38100" dir="2700000" algn="tl">
              <a:srgbClr val="C0C0C0"/>
            </a:outerShdw>
          </a:effectLst>
          <a:latin typeface="+mn-lt"/>
          <a:ea typeface="+mn-ea"/>
          <a:cs typeface="+mn-cs"/>
        </a:defRPr>
      </a:lvl3pPr>
      <a:lvl4pPr marL="1600200" indent="-228600" algn="l" rtl="0" fontAlgn="base">
        <a:spcBef>
          <a:spcPct val="20000"/>
        </a:spcBef>
        <a:spcAft>
          <a:spcPct val="0"/>
        </a:spcAft>
        <a:buClr>
          <a:srgbClr val="EBC31B"/>
        </a:buClr>
        <a:buChar char="–"/>
        <a:defRPr kern="1200">
          <a:solidFill>
            <a:srgbClr val="1C1C1C"/>
          </a:solidFill>
          <a:effectLst>
            <a:outerShdw blurRad="38100" dist="38100" dir="2700000" algn="tl">
              <a:srgbClr val="C0C0C0"/>
            </a:outerShdw>
          </a:effectLst>
          <a:latin typeface="+mn-lt"/>
          <a:ea typeface="+mn-ea"/>
          <a:cs typeface="+mn-cs"/>
        </a:defRPr>
      </a:lvl4pPr>
      <a:lvl5pPr marL="2057400" indent="-228600" algn="l" rtl="0" fontAlgn="base">
        <a:spcBef>
          <a:spcPct val="20000"/>
        </a:spcBef>
        <a:spcAft>
          <a:spcPct val="0"/>
        </a:spcAft>
        <a:buClr>
          <a:srgbClr val="EBC31B"/>
        </a:buClr>
        <a:buFont typeface="Wingdings" panose="05000000000000000000" pitchFamily="2" charset="2"/>
        <a:buChar char="l"/>
        <a:defRPr kern="1200">
          <a:solidFill>
            <a:srgbClr val="1C1C1C"/>
          </a:solidFill>
          <a:effectLst>
            <a:outerShdw blurRad="38100" dist="38100" dir="2700000" algn="tl">
              <a:srgbClr val="C0C0C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de-DE" altLang="de-D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de-DE" altLang="de-DE"/>
              <a:t>Resonanztreffen_Stand 12.2.2019</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B4241C-AED9-4847-8F54-851943439B8C}" type="slidenum">
              <a:rPr lang="de-DE" altLang="de-DE" smtClean="0"/>
              <a:pPr/>
              <a:t>‹Nr.›</a:t>
            </a:fld>
            <a:endParaRPr lang="de-DE" altLang="de-DE"/>
          </a:p>
        </p:txBody>
      </p:sp>
    </p:spTree>
    <p:extLst>
      <p:ext uri="{BB962C8B-B14F-4D97-AF65-F5344CB8AC3E}">
        <p14:creationId xmlns:p14="http://schemas.microsoft.com/office/powerpoint/2010/main" val="4136141302"/>
      </p:ext>
    </p:extLst>
  </p:cSld>
  <p:clrMap bg1="lt1" tx1="dk1" bg2="lt2" tx2="dk2" accent1="accent1" accent2="accent2" accent3="accent3" accent4="accent4" accent5="accent5" accent6="accent6" hlink="hlink" folHlink="folHlink"/>
  <p:sldLayoutIdLst>
    <p:sldLayoutId id="2147483735"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jpe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fik 7">
            <a:extLst>
              <a:ext uri="{FF2B5EF4-FFF2-40B4-BE49-F238E27FC236}">
                <a16:creationId xmlns:a16="http://schemas.microsoft.com/office/drawing/2014/main" id="{667FDB26-9D7B-9DB1-4180-5369ABC05862}"/>
              </a:ext>
            </a:extLst>
          </p:cNvPr>
          <p:cNvPicPr>
            <a:picLocks noChangeAspect="1"/>
          </p:cNvPicPr>
          <p:nvPr/>
        </p:nvPicPr>
        <p:blipFill>
          <a:blip r:embed="rId2">
            <a:alphaModFix amt="33000"/>
          </a:blip>
          <a:stretch>
            <a:fillRect/>
          </a:stretch>
        </p:blipFill>
        <p:spPr>
          <a:xfrm>
            <a:off x="101601" y="662106"/>
            <a:ext cx="12207368" cy="5745523"/>
          </a:xfrm>
          <a:prstGeom prst="rect">
            <a:avLst/>
          </a:prstGeom>
        </p:spPr>
      </p:pic>
      <p:sp>
        <p:nvSpPr>
          <p:cNvPr id="2" name="Titel 1">
            <a:extLst>
              <a:ext uri="{FF2B5EF4-FFF2-40B4-BE49-F238E27FC236}">
                <a16:creationId xmlns:a16="http://schemas.microsoft.com/office/drawing/2014/main" id="{1DCB55F6-4305-4B2A-94A3-C39CDDAAC0E8}"/>
              </a:ext>
            </a:extLst>
          </p:cNvPr>
          <p:cNvSpPr>
            <a:spLocks noGrp="1"/>
          </p:cNvSpPr>
          <p:nvPr>
            <p:ph type="ctrTitle" sz="quarter"/>
          </p:nvPr>
        </p:nvSpPr>
        <p:spPr>
          <a:xfrm>
            <a:off x="435769" y="689887"/>
            <a:ext cx="11146630" cy="5632332"/>
          </a:xfrm>
        </p:spPr>
        <p:txBody>
          <a:bodyPr/>
          <a:lstStyle/>
          <a:p>
            <a:r>
              <a:rPr lang="de-DE" sz="4400">
                <a:solidFill>
                  <a:schemeClr val="tx1">
                    <a:lumMod val="60000"/>
                    <a:lumOff val="40000"/>
                  </a:schemeClr>
                </a:solidFill>
              </a:rPr>
              <a:t>Woher </a:t>
            </a:r>
            <a:r>
              <a:rPr lang="de-DE" sz="4400" dirty="0">
                <a:solidFill>
                  <a:schemeClr val="tx1">
                    <a:lumMod val="60000"/>
                    <a:lumOff val="40000"/>
                  </a:schemeClr>
                </a:solidFill>
              </a:rPr>
              <a:t>kommen wir?</a:t>
            </a:r>
            <a:br>
              <a:rPr lang="de-DE" sz="4400" dirty="0">
                <a:solidFill>
                  <a:schemeClr val="tx1">
                    <a:lumMod val="60000"/>
                    <a:lumOff val="40000"/>
                  </a:schemeClr>
                </a:solidFill>
              </a:rPr>
            </a:br>
            <a:br>
              <a:rPr lang="de-DE" sz="4400" dirty="0">
                <a:solidFill>
                  <a:schemeClr val="tx1">
                    <a:lumMod val="60000"/>
                    <a:lumOff val="40000"/>
                  </a:schemeClr>
                </a:solidFill>
              </a:rPr>
            </a:br>
            <a:r>
              <a:rPr lang="de-DE" sz="4400" dirty="0">
                <a:solidFill>
                  <a:schemeClr val="tx1">
                    <a:lumMod val="60000"/>
                    <a:lumOff val="40000"/>
                  </a:schemeClr>
                </a:solidFill>
              </a:rPr>
              <a:t>Ein theologischer Impuls</a:t>
            </a:r>
            <a:br>
              <a:rPr lang="de-DE" sz="4400" dirty="0">
                <a:solidFill>
                  <a:schemeClr val="tx1">
                    <a:lumMod val="60000"/>
                    <a:lumOff val="40000"/>
                  </a:schemeClr>
                </a:solidFill>
              </a:rPr>
            </a:br>
            <a:br>
              <a:rPr lang="de-DE" sz="4400" dirty="0">
                <a:solidFill>
                  <a:schemeClr val="tx1">
                    <a:lumMod val="60000"/>
                    <a:lumOff val="40000"/>
                  </a:schemeClr>
                </a:solidFill>
              </a:rPr>
            </a:br>
            <a:r>
              <a:rPr lang="de-DE" sz="4400" i="1" dirty="0">
                <a:solidFill>
                  <a:schemeClr val="tx1">
                    <a:lumMod val="60000"/>
                    <a:lumOff val="40000"/>
                  </a:schemeClr>
                </a:solidFill>
              </a:rPr>
              <a:t>Franz Gruber</a:t>
            </a:r>
          </a:p>
        </p:txBody>
      </p:sp>
    </p:spTree>
    <p:extLst>
      <p:ext uri="{BB962C8B-B14F-4D97-AF65-F5344CB8AC3E}">
        <p14:creationId xmlns:p14="http://schemas.microsoft.com/office/powerpoint/2010/main" val="2223511786"/>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asserwellen - Zingg-Dive Blog">
            <a:extLst>
              <a:ext uri="{FF2B5EF4-FFF2-40B4-BE49-F238E27FC236}">
                <a16:creationId xmlns:a16="http://schemas.microsoft.com/office/drawing/2014/main" id="{EB459A59-D846-768D-45A8-D621DA046DD5}"/>
              </a:ext>
            </a:extLst>
          </p:cNvPr>
          <p:cNvPicPr>
            <a:picLocks noGrp="1" noChangeAspect="1" noChangeArrowheads="1"/>
          </p:cNvPicPr>
          <p:nvPr>
            <p:ph idx="1"/>
          </p:nvPr>
        </p:nvPicPr>
        <p:blipFill>
          <a:blip r:embed="rId2">
            <a:alphaModFix amt="66000"/>
            <a:extLst>
              <a:ext uri="{28A0092B-C50C-407E-A947-70E740481C1C}">
                <a14:useLocalDpi xmlns:a14="http://schemas.microsoft.com/office/drawing/2010/main" val="0"/>
              </a:ext>
            </a:extLst>
          </a:blip>
          <a:srcRect/>
          <a:stretch>
            <a:fillRect/>
          </a:stretch>
        </p:blipFill>
        <p:spPr bwMode="auto">
          <a:xfrm>
            <a:off x="972742" y="1153318"/>
            <a:ext cx="10577511" cy="5222646"/>
          </a:xfrm>
          <a:prstGeom prst="rect">
            <a:avLst/>
          </a:prstGeom>
          <a:noFill/>
          <a:effectLst>
            <a:glow rad="127000">
              <a:schemeClr val="tx1">
                <a:lumMod val="20000"/>
                <a:lumOff val="80000"/>
                <a:alpha val="0"/>
              </a:schemeClr>
            </a:glow>
            <a:outerShdw dist="50800" sx="1000" sy="1000" algn="ctr" rotWithShape="0">
              <a:srgbClr val="000000"/>
            </a:outerShdw>
            <a:softEdge rad="267485"/>
          </a:effectLst>
          <a:extLst>
            <a:ext uri="{909E8E84-426E-40DD-AFC4-6F175D3DCCD1}">
              <a14:hiddenFill xmlns:a14="http://schemas.microsoft.com/office/drawing/2010/main">
                <a:solidFill>
                  <a:srgbClr val="FFFFFF"/>
                </a:solidFill>
              </a14:hiddenFill>
            </a:ext>
          </a:extLst>
        </p:spPr>
      </p:pic>
      <p:sp>
        <p:nvSpPr>
          <p:cNvPr id="2" name="Titel 1">
            <a:extLst>
              <a:ext uri="{FF2B5EF4-FFF2-40B4-BE49-F238E27FC236}">
                <a16:creationId xmlns:a16="http://schemas.microsoft.com/office/drawing/2014/main" id="{619DD754-19F4-5F42-7D08-9ABAC69B9EA4}"/>
              </a:ext>
            </a:extLst>
          </p:cNvPr>
          <p:cNvSpPr>
            <a:spLocks noGrp="1"/>
          </p:cNvSpPr>
          <p:nvPr>
            <p:ph type="title"/>
          </p:nvPr>
        </p:nvSpPr>
        <p:spPr>
          <a:xfrm>
            <a:off x="3446858" y="555624"/>
            <a:ext cx="6350795" cy="647700"/>
          </a:xfrm>
        </p:spPr>
        <p:txBody>
          <a:bodyPr/>
          <a:lstStyle/>
          <a:p>
            <a:pPr algn="ctr"/>
            <a:r>
              <a:rPr lang="de-DE" sz="2800" dirty="0"/>
              <a:t>Wir (Kirche) sind das Echo eines Rufes, die Wellen eines Ur-Sprungs</a:t>
            </a:r>
          </a:p>
        </p:txBody>
      </p:sp>
      <p:sp>
        <p:nvSpPr>
          <p:cNvPr id="5" name="Textfeld 4">
            <a:extLst>
              <a:ext uri="{FF2B5EF4-FFF2-40B4-BE49-F238E27FC236}">
                <a16:creationId xmlns:a16="http://schemas.microsoft.com/office/drawing/2014/main" id="{65402B6B-CC64-5ABF-CD18-B196170DD16B}"/>
              </a:ext>
            </a:extLst>
          </p:cNvPr>
          <p:cNvSpPr txBox="1"/>
          <p:nvPr/>
        </p:nvSpPr>
        <p:spPr>
          <a:xfrm>
            <a:off x="8480822" y="1281857"/>
            <a:ext cx="3583780" cy="2308324"/>
          </a:xfrm>
          <a:prstGeom prst="rect">
            <a:avLst/>
          </a:prstGeom>
          <a:noFill/>
        </p:spPr>
        <p:txBody>
          <a:bodyPr wrap="square" rtlCol="0">
            <a:spAutoFit/>
          </a:bodyPr>
          <a:lstStyle/>
          <a:p>
            <a:r>
              <a:rPr lang="de-DE" sz="2400" b="1" dirty="0">
                <a:solidFill>
                  <a:schemeClr val="accent4">
                    <a:lumMod val="75000"/>
                    <a:lumOff val="25000"/>
                  </a:schemeClr>
                </a:solidFill>
                <a:latin typeface="Comic Sans MS" panose="030F0902030302020204" pitchFamily="66" charset="0"/>
              </a:rPr>
              <a:t>Kirche ist darum kein Selbstzweck, sondern steht im Dienst, der Stimme Jesu Raum und Zeit zu geben im Hier und Jetzt </a:t>
            </a:r>
          </a:p>
        </p:txBody>
      </p:sp>
      <p:sp>
        <p:nvSpPr>
          <p:cNvPr id="6" name="Textfeld 5">
            <a:extLst>
              <a:ext uri="{FF2B5EF4-FFF2-40B4-BE49-F238E27FC236}">
                <a16:creationId xmlns:a16="http://schemas.microsoft.com/office/drawing/2014/main" id="{0E241784-C3CC-CD42-1325-6730394ACBCF}"/>
              </a:ext>
            </a:extLst>
          </p:cNvPr>
          <p:cNvSpPr txBox="1"/>
          <p:nvPr/>
        </p:nvSpPr>
        <p:spPr>
          <a:xfrm>
            <a:off x="355992" y="1257370"/>
            <a:ext cx="4133853" cy="1569660"/>
          </a:xfrm>
          <a:prstGeom prst="rect">
            <a:avLst/>
          </a:prstGeom>
          <a:noFill/>
        </p:spPr>
        <p:txBody>
          <a:bodyPr wrap="square" rtlCol="0">
            <a:spAutoFit/>
          </a:bodyPr>
          <a:lstStyle/>
          <a:p>
            <a:r>
              <a:rPr lang="de-DE" sz="2400" b="1" dirty="0">
                <a:solidFill>
                  <a:schemeClr val="accent4">
                    <a:lumMod val="75000"/>
                    <a:lumOff val="25000"/>
                  </a:schemeClr>
                </a:solidFill>
                <a:latin typeface="Comic Sans MS" panose="030F0902030302020204" pitchFamily="66" charset="0"/>
              </a:rPr>
              <a:t>Kirche ist das Echo Jesu Christi, die christlichen Gemeinden machen seine Stimme Jesu hörbar</a:t>
            </a:r>
          </a:p>
        </p:txBody>
      </p:sp>
      <p:sp>
        <p:nvSpPr>
          <p:cNvPr id="8" name="Textfeld 7">
            <a:extLst>
              <a:ext uri="{FF2B5EF4-FFF2-40B4-BE49-F238E27FC236}">
                <a16:creationId xmlns:a16="http://schemas.microsoft.com/office/drawing/2014/main" id="{019D2EF4-008E-5095-E9E4-5A6862F5BF1A}"/>
              </a:ext>
            </a:extLst>
          </p:cNvPr>
          <p:cNvSpPr txBox="1"/>
          <p:nvPr/>
        </p:nvSpPr>
        <p:spPr>
          <a:xfrm>
            <a:off x="458392" y="3293268"/>
            <a:ext cx="5099445" cy="3693319"/>
          </a:xfrm>
          <a:prstGeom prst="rect">
            <a:avLst/>
          </a:prstGeom>
          <a:noFill/>
        </p:spPr>
        <p:txBody>
          <a:bodyPr wrap="square" rtlCol="0">
            <a:spAutoFit/>
          </a:bodyPr>
          <a:lstStyle/>
          <a:p>
            <a:r>
              <a:rPr lang="de-DE" sz="2400" dirty="0">
                <a:solidFill>
                  <a:schemeClr val="accent4">
                    <a:lumMod val="75000"/>
                    <a:lumOff val="25000"/>
                  </a:schemeClr>
                </a:solidFill>
                <a:latin typeface="Comic Sans MS" panose="030F0902030302020204" pitchFamily="66" charset="0"/>
              </a:rPr>
              <a:t>Jesus löste eine Resonanz aus, die bis heute erfahrbar ist. Wie jede Schwingung, so breitete sich auch die Jesus-Bewegung aus, verstärkte sich, wurde gebrochen, schwächte sich ab, verschwand, wurde moduliert, verzerrt, geschärft, entstand wieder neu im Lauf der Geschichte...</a:t>
            </a:r>
          </a:p>
          <a:p>
            <a:endParaRPr lang="de-DE" dirty="0"/>
          </a:p>
        </p:txBody>
      </p:sp>
      <p:sp>
        <p:nvSpPr>
          <p:cNvPr id="9" name="Textfeld 8">
            <a:extLst>
              <a:ext uri="{FF2B5EF4-FFF2-40B4-BE49-F238E27FC236}">
                <a16:creationId xmlns:a16="http://schemas.microsoft.com/office/drawing/2014/main" id="{AA31DC13-467B-723E-76EA-96369F75D78E}"/>
              </a:ext>
            </a:extLst>
          </p:cNvPr>
          <p:cNvSpPr txBox="1"/>
          <p:nvPr/>
        </p:nvSpPr>
        <p:spPr>
          <a:xfrm>
            <a:off x="8480822" y="3914775"/>
            <a:ext cx="3506391" cy="2308324"/>
          </a:xfrm>
          <a:prstGeom prst="rect">
            <a:avLst/>
          </a:prstGeom>
          <a:noFill/>
        </p:spPr>
        <p:txBody>
          <a:bodyPr wrap="square" rtlCol="0">
            <a:spAutoFit/>
          </a:bodyPr>
          <a:lstStyle/>
          <a:p>
            <a:r>
              <a:rPr lang="de-DE" sz="2400" b="1" dirty="0">
                <a:solidFill>
                  <a:schemeClr val="accent4">
                    <a:lumMod val="75000"/>
                    <a:lumOff val="25000"/>
                  </a:schemeClr>
                </a:solidFill>
                <a:latin typeface="Comic Sans MS" panose="030F0902030302020204" pitchFamily="66" charset="0"/>
              </a:rPr>
              <a:t>Kirche ist der Resonanzraum für die Vision Jesu von der Verwandlung der Welt hinein in das „Reich Gottes“</a:t>
            </a:r>
          </a:p>
        </p:txBody>
      </p:sp>
    </p:spTree>
    <p:extLst>
      <p:ext uri="{BB962C8B-B14F-4D97-AF65-F5344CB8AC3E}">
        <p14:creationId xmlns:p14="http://schemas.microsoft.com/office/powerpoint/2010/main" val="27723031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8BC2BF-B1C3-B3EB-3BF3-7C064A866315}"/>
            </a:ext>
          </a:extLst>
        </p:cNvPr>
        <p:cNvGrpSpPr/>
        <p:nvPr/>
      </p:nvGrpSpPr>
      <p:grpSpPr>
        <a:xfrm>
          <a:off x="0" y="0"/>
          <a:ext cx="0" cy="0"/>
          <a:chOff x="0" y="0"/>
          <a:chExt cx="0" cy="0"/>
        </a:xfrm>
      </p:grpSpPr>
      <p:pic>
        <p:nvPicPr>
          <p:cNvPr id="2050" name="Picture 2" descr="Wellen Hintergrund Muster - Kostenloses Bild auf Pixabay | Hintergrund,  Abstrakt, Kostenlose bilder">
            <a:extLst>
              <a:ext uri="{FF2B5EF4-FFF2-40B4-BE49-F238E27FC236}">
                <a16:creationId xmlns:a16="http://schemas.microsoft.com/office/drawing/2014/main" id="{9A804024-704E-E06E-83FC-B1099A863A5F}"/>
              </a:ext>
            </a:extLst>
          </p:cNvPr>
          <p:cNvPicPr>
            <a:picLocks noGrp="1" noChangeAspect="1" noChangeArrowheads="1"/>
          </p:cNvPicPr>
          <p:nvPr>
            <p:ph idx="1"/>
          </p:nvPr>
        </p:nvPicPr>
        <p:blipFill>
          <a:blip r:embed="rId2">
            <a:alphaModFix amt="31000"/>
            <a:extLst>
              <a:ext uri="{28A0092B-C50C-407E-A947-70E740481C1C}">
                <a14:useLocalDpi xmlns:a14="http://schemas.microsoft.com/office/drawing/2010/main" val="0"/>
              </a:ext>
            </a:extLst>
          </a:blip>
          <a:srcRect/>
          <a:stretch>
            <a:fillRect/>
          </a:stretch>
        </p:blipFill>
        <p:spPr bwMode="auto">
          <a:xfrm>
            <a:off x="1485900" y="575643"/>
            <a:ext cx="9815513" cy="6932207"/>
          </a:xfrm>
          <a:prstGeom prst="rect">
            <a:avLst/>
          </a:prstGeom>
          <a:noFill/>
          <a:effectLst>
            <a:softEdge rad="370146"/>
          </a:effectLst>
          <a:extLst>
            <a:ext uri="{909E8E84-426E-40DD-AFC4-6F175D3DCCD1}">
              <a14:hiddenFill xmlns:a14="http://schemas.microsoft.com/office/drawing/2010/main">
                <a:solidFill>
                  <a:srgbClr val="FFFFFF"/>
                </a:solidFill>
              </a14:hiddenFill>
            </a:ext>
          </a:extLst>
        </p:spPr>
      </p:pic>
      <p:sp>
        <p:nvSpPr>
          <p:cNvPr id="2" name="Titel 1">
            <a:extLst>
              <a:ext uri="{FF2B5EF4-FFF2-40B4-BE49-F238E27FC236}">
                <a16:creationId xmlns:a16="http://schemas.microsoft.com/office/drawing/2014/main" id="{1F4F09D3-0DD5-4215-F72E-0CB7A52DAE78}"/>
              </a:ext>
            </a:extLst>
          </p:cNvPr>
          <p:cNvSpPr>
            <a:spLocks noGrp="1"/>
          </p:cNvSpPr>
          <p:nvPr>
            <p:ph type="title"/>
          </p:nvPr>
        </p:nvSpPr>
        <p:spPr>
          <a:xfrm>
            <a:off x="3446858" y="555624"/>
            <a:ext cx="6350795" cy="647700"/>
          </a:xfrm>
        </p:spPr>
        <p:txBody>
          <a:bodyPr/>
          <a:lstStyle/>
          <a:p>
            <a:pPr algn="ctr"/>
            <a:r>
              <a:rPr lang="de-DE" sz="2800" dirty="0"/>
              <a:t>Wer ist Jesus?</a:t>
            </a:r>
          </a:p>
        </p:txBody>
      </p:sp>
      <p:sp>
        <p:nvSpPr>
          <p:cNvPr id="6" name="Textfeld 5">
            <a:extLst>
              <a:ext uri="{FF2B5EF4-FFF2-40B4-BE49-F238E27FC236}">
                <a16:creationId xmlns:a16="http://schemas.microsoft.com/office/drawing/2014/main" id="{6D8C185A-32E8-C3DC-814D-7D76CE6C3E3A}"/>
              </a:ext>
            </a:extLst>
          </p:cNvPr>
          <p:cNvSpPr txBox="1"/>
          <p:nvPr/>
        </p:nvSpPr>
        <p:spPr>
          <a:xfrm>
            <a:off x="495295" y="1718451"/>
            <a:ext cx="4133853" cy="2677656"/>
          </a:xfrm>
          <a:prstGeom prst="rect">
            <a:avLst/>
          </a:prstGeom>
          <a:noFill/>
        </p:spPr>
        <p:txBody>
          <a:bodyPr wrap="square" rtlCol="0">
            <a:spAutoFit/>
          </a:bodyPr>
          <a:lstStyle/>
          <a:p>
            <a:r>
              <a:rPr lang="de-DE" sz="2400" b="1" dirty="0">
                <a:solidFill>
                  <a:schemeClr val="accent4">
                    <a:lumMod val="75000"/>
                    <a:lumOff val="25000"/>
                  </a:schemeClr>
                </a:solidFill>
                <a:latin typeface="Comic Sans MS" panose="030F0902030302020204" pitchFamily="66" charset="0"/>
              </a:rPr>
              <a:t>Jesus selbst ist ein Echo, im christlichen Glauben ist er das vollkommenste Echo Gottes in der Welt – er ist Wort (</a:t>
            </a:r>
            <a:r>
              <a:rPr lang="de-DE" sz="2400" b="1" dirty="0" err="1">
                <a:solidFill>
                  <a:schemeClr val="accent4">
                    <a:lumMod val="75000"/>
                    <a:lumOff val="25000"/>
                  </a:schemeClr>
                </a:solidFill>
                <a:latin typeface="Comic Sans MS" panose="030F0902030302020204" pitchFamily="66" charset="0"/>
              </a:rPr>
              <a:t>Joh</a:t>
            </a:r>
            <a:r>
              <a:rPr lang="de-DE" sz="2400" b="1" dirty="0">
                <a:solidFill>
                  <a:schemeClr val="accent4">
                    <a:lumMod val="75000"/>
                    <a:lumOff val="25000"/>
                  </a:schemeClr>
                </a:solidFill>
                <a:latin typeface="Comic Sans MS" panose="030F0902030302020204" pitchFamily="66" charset="0"/>
              </a:rPr>
              <a:t> 1) und Bild des  unsichtbaren Gottes (Kol 1,15) </a:t>
            </a:r>
          </a:p>
        </p:txBody>
      </p:sp>
      <p:sp>
        <p:nvSpPr>
          <p:cNvPr id="8" name="Textfeld 7">
            <a:extLst>
              <a:ext uri="{FF2B5EF4-FFF2-40B4-BE49-F238E27FC236}">
                <a16:creationId xmlns:a16="http://schemas.microsoft.com/office/drawing/2014/main" id="{3C4BB300-73FF-9FF8-F19D-C3679AD3E70A}"/>
              </a:ext>
            </a:extLst>
          </p:cNvPr>
          <p:cNvSpPr txBox="1"/>
          <p:nvPr/>
        </p:nvSpPr>
        <p:spPr>
          <a:xfrm>
            <a:off x="7144943" y="4091386"/>
            <a:ext cx="4787508" cy="1846659"/>
          </a:xfrm>
          <a:prstGeom prst="rect">
            <a:avLst/>
          </a:prstGeom>
          <a:noFill/>
        </p:spPr>
        <p:txBody>
          <a:bodyPr wrap="square" rtlCol="0">
            <a:spAutoFit/>
          </a:bodyPr>
          <a:lstStyle/>
          <a:p>
            <a:r>
              <a:rPr lang="de-DE" sz="2400" dirty="0">
                <a:solidFill>
                  <a:schemeClr val="accent4">
                    <a:lumMod val="75000"/>
                    <a:lumOff val="25000"/>
                  </a:schemeClr>
                </a:solidFill>
                <a:latin typeface="Comic Sans MS" panose="030F0902030302020204" pitchFamily="66" charset="0"/>
              </a:rPr>
              <a:t>Jesus verstand sich als Sprachrohr für Gott, er war erfüllt von der Resonanz Gottes in seiner ganzen Person </a:t>
            </a:r>
          </a:p>
          <a:p>
            <a:endParaRPr lang="de-DE" dirty="0"/>
          </a:p>
        </p:txBody>
      </p:sp>
    </p:spTree>
    <p:extLst>
      <p:ext uri="{BB962C8B-B14F-4D97-AF65-F5344CB8AC3E}">
        <p14:creationId xmlns:p14="http://schemas.microsoft.com/office/powerpoint/2010/main" val="149681356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35459E-DC06-97BE-2FAF-55BAA6051272}"/>
            </a:ext>
          </a:extLst>
        </p:cNvPr>
        <p:cNvGrpSpPr/>
        <p:nvPr/>
      </p:nvGrpSpPr>
      <p:grpSpPr>
        <a:xfrm>
          <a:off x="0" y="0"/>
          <a:ext cx="0" cy="0"/>
          <a:chOff x="0" y="0"/>
          <a:chExt cx="0" cy="0"/>
        </a:xfrm>
      </p:grpSpPr>
      <p:pic>
        <p:nvPicPr>
          <p:cNvPr id="2050" name="Picture 2" descr="Wellen Hintergrund Muster - Kostenloses Bild auf Pixabay | Hintergrund,  Abstrakt, Kostenlose bilder">
            <a:extLst>
              <a:ext uri="{FF2B5EF4-FFF2-40B4-BE49-F238E27FC236}">
                <a16:creationId xmlns:a16="http://schemas.microsoft.com/office/drawing/2014/main" id="{8F96C7AD-AB36-6700-EB7A-14532744AC39}"/>
              </a:ext>
            </a:extLst>
          </p:cNvPr>
          <p:cNvPicPr>
            <a:picLocks noGrp="1" noChangeAspect="1" noChangeArrowheads="1"/>
          </p:cNvPicPr>
          <p:nvPr>
            <p:ph idx="1"/>
          </p:nvPr>
        </p:nvPicPr>
        <p:blipFill>
          <a:blip r:embed="rId2">
            <a:alphaModFix amt="31000"/>
            <a:extLst>
              <a:ext uri="{28A0092B-C50C-407E-A947-70E740481C1C}">
                <a14:useLocalDpi xmlns:a14="http://schemas.microsoft.com/office/drawing/2010/main" val="0"/>
              </a:ext>
            </a:extLst>
          </a:blip>
          <a:srcRect/>
          <a:stretch>
            <a:fillRect/>
          </a:stretch>
        </p:blipFill>
        <p:spPr bwMode="auto">
          <a:xfrm>
            <a:off x="-252429" y="221552"/>
            <a:ext cx="12587288" cy="8889773"/>
          </a:xfrm>
          <a:prstGeom prst="rect">
            <a:avLst/>
          </a:prstGeom>
          <a:noFill/>
          <a:effectLst>
            <a:softEdge rad="370146"/>
          </a:effectLst>
          <a:extLst>
            <a:ext uri="{909E8E84-426E-40DD-AFC4-6F175D3DCCD1}">
              <a14:hiddenFill xmlns:a14="http://schemas.microsoft.com/office/drawing/2010/main">
                <a:solidFill>
                  <a:srgbClr val="FFFFFF"/>
                </a:solidFill>
              </a14:hiddenFill>
            </a:ext>
          </a:extLst>
        </p:spPr>
      </p:pic>
      <p:sp>
        <p:nvSpPr>
          <p:cNvPr id="2" name="Titel 1">
            <a:extLst>
              <a:ext uri="{FF2B5EF4-FFF2-40B4-BE49-F238E27FC236}">
                <a16:creationId xmlns:a16="http://schemas.microsoft.com/office/drawing/2014/main" id="{4320DDC4-0B5E-DEC9-380B-4A143A818082}"/>
              </a:ext>
            </a:extLst>
          </p:cNvPr>
          <p:cNvSpPr>
            <a:spLocks noGrp="1"/>
          </p:cNvSpPr>
          <p:nvPr>
            <p:ph type="title"/>
          </p:nvPr>
        </p:nvSpPr>
        <p:spPr>
          <a:xfrm>
            <a:off x="3446858" y="555624"/>
            <a:ext cx="6350795" cy="647700"/>
          </a:xfrm>
        </p:spPr>
        <p:txBody>
          <a:bodyPr/>
          <a:lstStyle/>
          <a:p>
            <a:pPr algn="ctr"/>
            <a:r>
              <a:rPr lang="de-DE" sz="2800" dirty="0">
                <a:solidFill>
                  <a:schemeClr val="accent4">
                    <a:lumMod val="75000"/>
                    <a:lumOff val="25000"/>
                  </a:schemeClr>
                </a:solidFill>
              </a:rPr>
              <a:t>Was löste Jesus aus?</a:t>
            </a:r>
          </a:p>
        </p:txBody>
      </p:sp>
      <p:sp>
        <p:nvSpPr>
          <p:cNvPr id="3" name="Textfeld 2">
            <a:extLst>
              <a:ext uri="{FF2B5EF4-FFF2-40B4-BE49-F238E27FC236}">
                <a16:creationId xmlns:a16="http://schemas.microsoft.com/office/drawing/2014/main" id="{0A995FD9-3B82-C9A5-4614-7B8A03B1221B}"/>
              </a:ext>
            </a:extLst>
          </p:cNvPr>
          <p:cNvSpPr txBox="1"/>
          <p:nvPr/>
        </p:nvSpPr>
        <p:spPr>
          <a:xfrm>
            <a:off x="1948871" y="1502729"/>
            <a:ext cx="8294258" cy="400110"/>
          </a:xfrm>
          <a:prstGeom prst="rect">
            <a:avLst/>
          </a:prstGeom>
          <a:noFill/>
        </p:spPr>
        <p:txBody>
          <a:bodyPr wrap="none" rtlCol="0">
            <a:spAutoFit/>
          </a:bodyPr>
          <a:lstStyle/>
          <a:p>
            <a:pPr algn="ctr"/>
            <a:r>
              <a:rPr lang="de-DE" sz="2000" dirty="0">
                <a:solidFill>
                  <a:schemeClr val="tx1">
                    <a:lumMod val="60000"/>
                    <a:lumOff val="40000"/>
                  </a:schemeClr>
                </a:solidFill>
                <a:latin typeface="Comic Sans MS" panose="030F0902030302020204" pitchFamily="66" charset="0"/>
              </a:rPr>
              <a:t>1. Jesus bringt den Menschen seiner Zeit Gott auf neue Weise nahe</a:t>
            </a:r>
          </a:p>
        </p:txBody>
      </p:sp>
      <p:sp>
        <p:nvSpPr>
          <p:cNvPr id="4" name="Textfeld 3">
            <a:extLst>
              <a:ext uri="{FF2B5EF4-FFF2-40B4-BE49-F238E27FC236}">
                <a16:creationId xmlns:a16="http://schemas.microsoft.com/office/drawing/2014/main" id="{D5CE5D08-00DE-CD44-8229-4CB208EC8A55}"/>
              </a:ext>
            </a:extLst>
          </p:cNvPr>
          <p:cNvSpPr txBox="1"/>
          <p:nvPr/>
        </p:nvSpPr>
        <p:spPr>
          <a:xfrm>
            <a:off x="161522" y="2095819"/>
            <a:ext cx="11923457" cy="400110"/>
          </a:xfrm>
          <a:prstGeom prst="rect">
            <a:avLst/>
          </a:prstGeom>
          <a:noFill/>
        </p:spPr>
        <p:txBody>
          <a:bodyPr wrap="none" rtlCol="0">
            <a:spAutoFit/>
          </a:bodyPr>
          <a:lstStyle/>
          <a:p>
            <a:pPr algn="ctr"/>
            <a:r>
              <a:rPr lang="de-DE" sz="2000" dirty="0">
                <a:solidFill>
                  <a:schemeClr val="tx1">
                    <a:lumMod val="60000"/>
                    <a:lumOff val="40000"/>
                  </a:schemeClr>
                </a:solidFill>
                <a:latin typeface="Comic Sans MS" panose="030F0902030302020204" pitchFamily="66" charset="0"/>
              </a:rPr>
              <a:t>2. Jesus entdeckte Gottes Verwandlung der Welt hin zu einer durch und durch menschlichen Welt</a:t>
            </a:r>
          </a:p>
        </p:txBody>
      </p:sp>
      <p:sp>
        <p:nvSpPr>
          <p:cNvPr id="5" name="Textfeld 4">
            <a:extLst>
              <a:ext uri="{FF2B5EF4-FFF2-40B4-BE49-F238E27FC236}">
                <a16:creationId xmlns:a16="http://schemas.microsoft.com/office/drawing/2014/main" id="{695E006E-B767-3D8E-E09C-59A34B67AC9A}"/>
              </a:ext>
            </a:extLst>
          </p:cNvPr>
          <p:cNvSpPr txBox="1"/>
          <p:nvPr/>
        </p:nvSpPr>
        <p:spPr>
          <a:xfrm>
            <a:off x="161522" y="2653057"/>
            <a:ext cx="12131847" cy="400110"/>
          </a:xfrm>
          <a:prstGeom prst="rect">
            <a:avLst/>
          </a:prstGeom>
          <a:noFill/>
        </p:spPr>
        <p:txBody>
          <a:bodyPr wrap="none" rtlCol="0">
            <a:spAutoFit/>
          </a:bodyPr>
          <a:lstStyle/>
          <a:p>
            <a:r>
              <a:rPr lang="de-DE" sz="2000" dirty="0">
                <a:solidFill>
                  <a:schemeClr val="tx1">
                    <a:lumMod val="60000"/>
                    <a:lumOff val="40000"/>
                  </a:schemeClr>
                </a:solidFill>
                <a:latin typeface="Comic Sans MS" panose="030F0902030302020204" pitchFamily="66" charset="0"/>
              </a:rPr>
              <a:t>3. Jesus wirbt nicht alleine für seine Vision, sondern begeisterte Menschen unterschiedlichster Art</a:t>
            </a:r>
          </a:p>
        </p:txBody>
      </p:sp>
      <p:sp>
        <p:nvSpPr>
          <p:cNvPr id="7" name="Textfeld 6">
            <a:extLst>
              <a:ext uri="{FF2B5EF4-FFF2-40B4-BE49-F238E27FC236}">
                <a16:creationId xmlns:a16="http://schemas.microsoft.com/office/drawing/2014/main" id="{1300483B-7D56-344A-86DF-6B27A5CC2D08}"/>
              </a:ext>
            </a:extLst>
          </p:cNvPr>
          <p:cNvSpPr txBox="1"/>
          <p:nvPr/>
        </p:nvSpPr>
        <p:spPr>
          <a:xfrm>
            <a:off x="509031" y="3299707"/>
            <a:ext cx="11466601" cy="400110"/>
          </a:xfrm>
          <a:prstGeom prst="rect">
            <a:avLst/>
          </a:prstGeom>
          <a:noFill/>
        </p:spPr>
        <p:txBody>
          <a:bodyPr wrap="none" rtlCol="0">
            <a:spAutoFit/>
          </a:bodyPr>
          <a:lstStyle/>
          <a:p>
            <a:r>
              <a:rPr lang="de-DE" sz="2000" dirty="0">
                <a:solidFill>
                  <a:schemeClr val="tx1">
                    <a:lumMod val="60000"/>
                    <a:lumOff val="40000"/>
                  </a:schemeClr>
                </a:solidFill>
                <a:latin typeface="Comic Sans MS" panose="030F0902030302020204" pitchFamily="66" charset="0"/>
              </a:rPr>
              <a:t>4. Jesu Gotteszeugnis und Botschaft werden durchkreuzt und sollte für immer verstummen</a:t>
            </a:r>
          </a:p>
        </p:txBody>
      </p:sp>
      <p:sp>
        <p:nvSpPr>
          <p:cNvPr id="9" name="Textfeld 8">
            <a:extLst>
              <a:ext uri="{FF2B5EF4-FFF2-40B4-BE49-F238E27FC236}">
                <a16:creationId xmlns:a16="http://schemas.microsoft.com/office/drawing/2014/main" id="{38E9DA2C-36B2-6D22-FFF1-44C724E1A57A}"/>
              </a:ext>
            </a:extLst>
          </p:cNvPr>
          <p:cNvSpPr txBox="1"/>
          <p:nvPr/>
        </p:nvSpPr>
        <p:spPr>
          <a:xfrm>
            <a:off x="761156" y="3866517"/>
            <a:ext cx="10962350" cy="707886"/>
          </a:xfrm>
          <a:prstGeom prst="rect">
            <a:avLst/>
          </a:prstGeom>
          <a:noFill/>
        </p:spPr>
        <p:txBody>
          <a:bodyPr wrap="square" rtlCol="0">
            <a:spAutoFit/>
          </a:bodyPr>
          <a:lstStyle/>
          <a:p>
            <a:pPr algn="ctr"/>
            <a:r>
              <a:rPr lang="de-DE" sz="2000" dirty="0">
                <a:solidFill>
                  <a:schemeClr val="tx1">
                    <a:lumMod val="60000"/>
                    <a:lumOff val="40000"/>
                  </a:schemeClr>
                </a:solidFill>
                <a:latin typeface="Comic Sans MS" panose="030F0902030302020204" pitchFamily="66" charset="0"/>
              </a:rPr>
              <a:t>5. Gott lässt Jesus nicht verloren sein im Tod, seine Auferweckung ist Gottes neue </a:t>
            </a:r>
            <a:r>
              <a:rPr lang="de-DE" sz="2000" dirty="0" err="1">
                <a:solidFill>
                  <a:schemeClr val="tx1">
                    <a:lumMod val="60000"/>
                    <a:lumOff val="40000"/>
                  </a:schemeClr>
                </a:solidFill>
                <a:latin typeface="Comic Sans MS" panose="030F0902030302020204" pitchFamily="66" charset="0"/>
              </a:rPr>
              <a:t>Heilstat</a:t>
            </a:r>
            <a:r>
              <a:rPr lang="de-DE" sz="2000" dirty="0">
                <a:solidFill>
                  <a:schemeClr val="tx1">
                    <a:lumMod val="60000"/>
                    <a:lumOff val="40000"/>
                  </a:schemeClr>
                </a:solidFill>
                <a:latin typeface="Comic Sans MS" panose="030F0902030302020204" pitchFamily="66" charset="0"/>
              </a:rPr>
              <a:t> und der Ursprung des christlichen Glaubens</a:t>
            </a:r>
          </a:p>
        </p:txBody>
      </p:sp>
      <p:sp>
        <p:nvSpPr>
          <p:cNvPr id="10" name="Textfeld 9">
            <a:extLst>
              <a:ext uri="{FF2B5EF4-FFF2-40B4-BE49-F238E27FC236}">
                <a16:creationId xmlns:a16="http://schemas.microsoft.com/office/drawing/2014/main" id="{EDE2B9D0-5243-21CD-1988-3DF5FDBEDA85}"/>
              </a:ext>
            </a:extLst>
          </p:cNvPr>
          <p:cNvSpPr txBox="1"/>
          <p:nvPr/>
        </p:nvSpPr>
        <p:spPr>
          <a:xfrm>
            <a:off x="2266356" y="4766243"/>
            <a:ext cx="8393906" cy="707886"/>
          </a:xfrm>
          <a:prstGeom prst="rect">
            <a:avLst/>
          </a:prstGeom>
          <a:noFill/>
        </p:spPr>
        <p:txBody>
          <a:bodyPr wrap="square" rtlCol="0">
            <a:spAutoFit/>
          </a:bodyPr>
          <a:lstStyle/>
          <a:p>
            <a:pPr algn="ctr"/>
            <a:r>
              <a:rPr lang="de-DE" sz="2000" dirty="0">
                <a:solidFill>
                  <a:schemeClr val="tx1">
                    <a:lumMod val="60000"/>
                    <a:lumOff val="40000"/>
                  </a:schemeClr>
                </a:solidFill>
                <a:latin typeface="Comic Sans MS" panose="030F0902030302020204" pitchFamily="66" charset="0"/>
              </a:rPr>
              <a:t>6. Die Urkirche ist das geschichtliche Echo dieser Ereignisse, der Resonanzraum im Geiste Jesu Christi in Raum und Zeit</a:t>
            </a:r>
          </a:p>
        </p:txBody>
      </p:sp>
      <p:sp>
        <p:nvSpPr>
          <p:cNvPr id="11" name="Textfeld 10">
            <a:extLst>
              <a:ext uri="{FF2B5EF4-FFF2-40B4-BE49-F238E27FC236}">
                <a16:creationId xmlns:a16="http://schemas.microsoft.com/office/drawing/2014/main" id="{7D75A41A-34B7-1C64-40BE-02350424987F}"/>
              </a:ext>
            </a:extLst>
          </p:cNvPr>
          <p:cNvSpPr txBox="1"/>
          <p:nvPr/>
        </p:nvSpPr>
        <p:spPr>
          <a:xfrm>
            <a:off x="881522" y="5555557"/>
            <a:ext cx="10310529" cy="1015663"/>
          </a:xfrm>
          <a:prstGeom prst="rect">
            <a:avLst/>
          </a:prstGeom>
          <a:noFill/>
        </p:spPr>
        <p:txBody>
          <a:bodyPr wrap="square" rtlCol="0">
            <a:spAutoFit/>
          </a:bodyPr>
          <a:lstStyle/>
          <a:p>
            <a:pPr algn="ctr"/>
            <a:r>
              <a:rPr lang="de-DE" sz="2000" dirty="0">
                <a:solidFill>
                  <a:schemeClr val="tx1">
                    <a:lumMod val="60000"/>
                    <a:lumOff val="40000"/>
                  </a:schemeClr>
                </a:solidFill>
                <a:latin typeface="Comic Sans MS" panose="030F0902030302020204" pitchFamily="66" charset="0"/>
              </a:rPr>
              <a:t>7. Die Kirche ist seither das Echo jener Zeit des Anfangs, sie wird Institution und bleibt Bewegung, nimmt immer wieder neue Gestalt an, steht in der Spannung zwischen authentischer Überlieferung und zeitgemäßer Gestalt</a:t>
            </a:r>
          </a:p>
        </p:txBody>
      </p:sp>
    </p:spTree>
    <p:extLst>
      <p:ext uri="{BB962C8B-B14F-4D97-AF65-F5344CB8AC3E}">
        <p14:creationId xmlns:p14="http://schemas.microsoft.com/office/powerpoint/2010/main" val="30069364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9" grpId="0"/>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60434C-59D5-8048-2995-20B511437384}"/>
            </a:ext>
          </a:extLst>
        </p:cNvPr>
        <p:cNvGrpSpPr/>
        <p:nvPr/>
      </p:nvGrpSpPr>
      <p:grpSpPr>
        <a:xfrm>
          <a:off x="0" y="0"/>
          <a:ext cx="0" cy="0"/>
          <a:chOff x="0" y="0"/>
          <a:chExt cx="0" cy="0"/>
        </a:xfrm>
      </p:grpSpPr>
      <p:pic>
        <p:nvPicPr>
          <p:cNvPr id="4098" name="Picture 2" descr="Linz - Wikipedia">
            <a:extLst>
              <a:ext uri="{FF2B5EF4-FFF2-40B4-BE49-F238E27FC236}">
                <a16:creationId xmlns:a16="http://schemas.microsoft.com/office/drawing/2014/main" id="{B4E99694-44D0-B630-3C56-1118C1965C19}"/>
              </a:ext>
            </a:extLst>
          </p:cNvPr>
          <p:cNvPicPr>
            <a:picLocks noChangeAspect="1" noChangeArrowheads="1"/>
          </p:cNvPicPr>
          <p:nvPr/>
        </p:nvPicPr>
        <p:blipFill>
          <a:blip r:embed="rId3" cstate="print">
            <a:alphaModFix amt="51000"/>
            <a:extLst>
              <a:ext uri="{BEBA8EAE-BF5A-486C-A8C5-ECC9F3942E4B}">
                <a14:imgProps xmlns:a14="http://schemas.microsoft.com/office/drawing/2010/main">
                  <a14:imgLayer r:embed="rId4">
                    <a14:imgEffect>
                      <a14:colorTemperature colorTemp="4700"/>
                    </a14:imgEffect>
                    <a14:imgEffect>
                      <a14:saturation sat="102000"/>
                    </a14:imgEffect>
                  </a14:imgLayer>
                </a14:imgProps>
              </a:ext>
              <a:ext uri="{28A0092B-C50C-407E-A947-70E740481C1C}">
                <a14:useLocalDpi xmlns:a14="http://schemas.microsoft.com/office/drawing/2010/main" val="0"/>
              </a:ext>
            </a:extLst>
          </a:blip>
          <a:srcRect/>
          <a:stretch>
            <a:fillRect/>
          </a:stretch>
        </p:blipFill>
        <p:spPr bwMode="auto">
          <a:xfrm>
            <a:off x="-7144" y="0"/>
            <a:ext cx="12192000" cy="6045995"/>
          </a:xfrm>
          <a:prstGeom prst="rect">
            <a:avLst/>
          </a:prstGeom>
          <a:solidFill>
            <a:schemeClr val="accent2"/>
          </a:solidFill>
          <a:ln>
            <a:solidFill>
              <a:schemeClr val="accent1"/>
            </a:solidFill>
          </a:ln>
          <a:effectLst>
            <a:glow>
              <a:schemeClr val="accent1"/>
            </a:glow>
            <a:reflection endPos="0" dir="5400000" sy="-100000" algn="bl" rotWithShape="0"/>
            <a:softEdge rad="717007"/>
          </a:effectLst>
        </p:spPr>
      </p:pic>
      <p:pic>
        <p:nvPicPr>
          <p:cNvPr id="13" name="Picture 2" descr="Wellen Hintergrund Muster - Kostenloses Bild auf Pixabay | Hintergrund,  Abstrakt, Kostenlose bilder">
            <a:extLst>
              <a:ext uri="{FF2B5EF4-FFF2-40B4-BE49-F238E27FC236}">
                <a16:creationId xmlns:a16="http://schemas.microsoft.com/office/drawing/2014/main" id="{4CB79EE9-5EF8-FF33-BE26-F6E5807050D5}"/>
              </a:ext>
            </a:extLst>
          </p:cNvPr>
          <p:cNvPicPr>
            <a:picLocks noGrp="1" noChangeAspect="1" noChangeArrowheads="1"/>
          </p:cNvPicPr>
          <p:nvPr>
            <p:ph idx="1"/>
          </p:nvPr>
        </p:nvPicPr>
        <p:blipFill>
          <a:blip r:embed="rId5">
            <a:alphaModFix amt="24000"/>
            <a:extLst>
              <a:ext uri="{28A0092B-C50C-407E-A947-70E740481C1C}">
                <a14:useLocalDpi xmlns:a14="http://schemas.microsoft.com/office/drawing/2010/main" val="0"/>
              </a:ext>
            </a:extLst>
          </a:blip>
          <a:srcRect/>
          <a:stretch>
            <a:fillRect/>
          </a:stretch>
        </p:blipFill>
        <p:spPr bwMode="auto">
          <a:xfrm>
            <a:off x="196461" y="-371380"/>
            <a:ext cx="11799078" cy="8333100"/>
          </a:xfrm>
          <a:prstGeom prst="rect">
            <a:avLst/>
          </a:prstGeom>
          <a:noFill/>
          <a:effectLst>
            <a:softEdge rad="370146"/>
          </a:effectLst>
          <a:extLst>
            <a:ext uri="{909E8E84-426E-40DD-AFC4-6F175D3DCCD1}">
              <a14:hiddenFill xmlns:a14="http://schemas.microsoft.com/office/drawing/2010/main">
                <a:solidFill>
                  <a:srgbClr val="FFFFFF"/>
                </a:solidFill>
              </a14:hiddenFill>
            </a:ext>
          </a:extLst>
        </p:spPr>
      </p:pic>
      <p:sp>
        <p:nvSpPr>
          <p:cNvPr id="2" name="Titel 1">
            <a:extLst>
              <a:ext uri="{FF2B5EF4-FFF2-40B4-BE49-F238E27FC236}">
                <a16:creationId xmlns:a16="http://schemas.microsoft.com/office/drawing/2014/main" id="{387CB871-A9C3-E322-7C4A-8F600C366963}"/>
              </a:ext>
            </a:extLst>
          </p:cNvPr>
          <p:cNvSpPr>
            <a:spLocks noGrp="1"/>
          </p:cNvSpPr>
          <p:nvPr>
            <p:ph type="title"/>
          </p:nvPr>
        </p:nvSpPr>
        <p:spPr>
          <a:xfrm>
            <a:off x="3625452" y="3230815"/>
            <a:ext cx="6350795" cy="1128710"/>
          </a:xfrm>
        </p:spPr>
        <p:txBody>
          <a:bodyPr/>
          <a:lstStyle/>
          <a:p>
            <a:pPr algn="ctr"/>
            <a:r>
              <a:rPr lang="de-DE" dirty="0">
                <a:solidFill>
                  <a:schemeClr val="bg1"/>
                </a:solidFill>
                <a:latin typeface="Comic Sans MS" panose="030F0902030302020204" pitchFamily="66" charset="0"/>
              </a:rPr>
              <a:t>Kirche findet Stadt</a:t>
            </a:r>
            <a:br>
              <a:rPr lang="de-DE" dirty="0">
                <a:solidFill>
                  <a:schemeClr val="bg1"/>
                </a:solidFill>
                <a:latin typeface="Comic Sans MS" panose="030F0902030302020204" pitchFamily="66" charset="0"/>
              </a:rPr>
            </a:br>
            <a:r>
              <a:rPr lang="de-DE" dirty="0">
                <a:solidFill>
                  <a:schemeClr val="bg1"/>
                </a:solidFill>
                <a:latin typeface="Comic Sans MS" panose="030F0902030302020204" pitchFamily="66" charset="0"/>
              </a:rPr>
              <a:t>Jesu Resonanzraum</a:t>
            </a:r>
            <a:br>
              <a:rPr lang="de-DE" dirty="0">
                <a:solidFill>
                  <a:schemeClr val="bg1"/>
                </a:solidFill>
                <a:latin typeface="Comic Sans MS" panose="030F0902030302020204" pitchFamily="66" charset="0"/>
              </a:rPr>
            </a:br>
            <a:r>
              <a:rPr lang="de-DE" dirty="0">
                <a:solidFill>
                  <a:schemeClr val="bg1"/>
                </a:solidFill>
                <a:latin typeface="Comic Sans MS" panose="030F0902030302020204" pitchFamily="66" charset="0"/>
              </a:rPr>
              <a:t>Linz-Mitte</a:t>
            </a:r>
          </a:p>
        </p:txBody>
      </p:sp>
    </p:spTree>
    <p:extLst>
      <p:ext uri="{BB962C8B-B14F-4D97-AF65-F5344CB8AC3E}">
        <p14:creationId xmlns:p14="http://schemas.microsoft.com/office/powerpoint/2010/main" val="1701072129"/>
      </p:ext>
    </p:extLst>
  </p:cSld>
  <p:clrMapOvr>
    <a:masterClrMapping/>
  </p:clrMapOvr>
  <p:transition/>
</p:sld>
</file>

<file path=ppt/theme/theme1.xml><?xml version="1.0" encoding="utf-8"?>
<a:theme xmlns:a="http://schemas.openxmlformats.org/drawingml/2006/main" name="Kapseln">
  <a:themeElements>
    <a:clrScheme name="Kapseln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Kapseln">
      <a:majorFont>
        <a:latin typeface="TheSansOffice"/>
        <a:ea typeface=""/>
        <a:cs typeface=""/>
      </a:majorFont>
      <a:minorFont>
        <a:latin typeface="TheSansOffic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Kapseln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Kapseln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Kapseln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Kapseln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Kapseln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Kapseln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Kapseln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Kapseln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Kapseln">
  <a:themeElements>
    <a:clrScheme name="Kapseln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Kapseln">
      <a:majorFont>
        <a:latin typeface="TheSansOffice"/>
        <a:ea typeface=""/>
        <a:cs typeface=""/>
      </a:majorFont>
      <a:minorFont>
        <a:latin typeface="TheSansOffic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Kapseln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Kapseln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Kapseln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Kapseln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Kapseln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Kapseln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Kapseln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Kapseln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Nur für Begrüßung">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e46f7ec-9437-46fa-9bc2-c73197b0ce75">
      <Terms xmlns="http://schemas.microsoft.com/office/infopath/2007/PartnerControls"/>
    </lcf76f155ced4ddcb4097134ff3c332f>
    <TaxCatchAll xmlns="4f009436-afd5-466a-b930-56b0c6125e57" xsi:nil="true"/>
    <SharedWithUsers xmlns="4f009436-afd5-466a-b930-56b0c6125e57">
      <UserInfo>
        <DisplayName/>
        <AccountId xsi:nil="true"/>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23A4F125AD44C446800C5680D5CC2ACB" ma:contentTypeVersion="14" ma:contentTypeDescription="Ein neues Dokument erstellen." ma:contentTypeScope="" ma:versionID="3f9eef1d042089ec1b15fae9447c0ce9">
  <xsd:schema xmlns:xsd="http://www.w3.org/2001/XMLSchema" xmlns:xs="http://www.w3.org/2001/XMLSchema" xmlns:p="http://schemas.microsoft.com/office/2006/metadata/properties" xmlns:ns2="5e46f7ec-9437-46fa-9bc2-c73197b0ce75" xmlns:ns3="4f009436-afd5-466a-b930-56b0c6125e57" targetNamespace="http://schemas.microsoft.com/office/2006/metadata/properties" ma:root="true" ma:fieldsID="6a498e746661cf2f5d0312872d48d401" ns2:_="" ns3:_="">
    <xsd:import namespace="5e46f7ec-9437-46fa-9bc2-c73197b0ce75"/>
    <xsd:import namespace="4f009436-afd5-466a-b930-56b0c6125e57"/>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DateTaken" minOccurs="0"/>
                <xsd:element ref="ns2:MediaServiceObjectDetectorVersions" minOccurs="0"/>
                <xsd:element ref="ns2:MediaLengthInSeconds" minOccurs="0"/>
                <xsd:element ref="ns3:SharedWithUsers" minOccurs="0"/>
                <xsd:element ref="ns3:SharedWithDetails" minOccurs="0"/>
                <xsd:element ref="ns2:MediaServiceGenerationTime" minOccurs="0"/>
                <xsd:element ref="ns2:MediaServiceEventHashCode" minOccurs="0"/>
                <xsd:element ref="ns2:MediaServiceOCR"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46f7ec-9437-46fa-9bc2-c73197b0ce7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Bildmarkierungen" ma:readOnly="false" ma:fieldId="{5cf76f15-5ced-4ddc-b409-7134ff3c332f}" ma:taxonomyMulti="true" ma:sspId="edd988bb-9330-427a-89e8-30f220ae0604" ma:termSetId="09814cd3-568e-fe90-9814-8d621ff8fb84" ma:anchorId="fba54fb3-c3e1-fe81-a776-ca4b69148c4d" ma:open="true" ma:isKeyword="false">
      <xsd:complexType>
        <xsd:sequence>
          <xsd:element ref="pc:Terms" minOccurs="0" maxOccurs="1"/>
        </xsd:sequence>
      </xsd:complex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f009436-afd5-466a-b930-56b0c6125e57"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e482bea5-deb0-4573-b04b-7de0ddb14fd4}" ma:internalName="TaxCatchAll" ma:showField="CatchAllData" ma:web="4f009436-afd5-466a-b930-56b0c6125e57">
      <xsd:complexType>
        <xsd:complexContent>
          <xsd:extension base="dms:MultiChoiceLookup">
            <xsd:sequence>
              <xsd:element name="Value" type="dms:Lookup" maxOccurs="unbounded" minOccurs="0" nillable="true"/>
            </xsd:sequence>
          </xsd:extension>
        </xsd:complexContent>
      </xsd:complexType>
    </xsd:element>
    <xsd:element name="SharedWithUsers" ma:index="16" nillable="true" ma:displayName="Freigegeben für"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Freigegeben für -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423AE0D-A1D4-4E01-870C-303998E14476}">
  <ds:schemaRefs>
    <ds:schemaRef ds:uri="http://schemas.microsoft.com/sharepoint/v3/contenttype/forms"/>
  </ds:schemaRefs>
</ds:datastoreItem>
</file>

<file path=customXml/itemProps2.xml><?xml version="1.0" encoding="utf-8"?>
<ds:datastoreItem xmlns:ds="http://schemas.openxmlformats.org/officeDocument/2006/customXml" ds:itemID="{33871206-D631-4FF2-9312-7BB38B5EB7CC}">
  <ds:schemaRefs>
    <ds:schemaRef ds:uri="4f009436-afd5-466a-b930-56b0c6125e57"/>
    <ds:schemaRef ds:uri="5872b0c1-3ae0-4f03-8f9a-d57929d887bb"/>
    <ds:schemaRef ds:uri="5c35736e-f2e0-498f-b783-e2db873eb05f"/>
    <ds:schemaRef ds:uri="5e46f7ec-9437-46fa-9bc2-c73197b0ce7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E70BB162-FC48-427A-A7D3-0D76257330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46f7ec-9437-46fa-9bc2-c73197b0ce75"/>
    <ds:schemaRef ds:uri="4f009436-afd5-466a-b930-56b0c6125e5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346</Words>
  <Application>Microsoft Office PowerPoint</Application>
  <PresentationFormat>Breitbild</PresentationFormat>
  <Paragraphs>19</Paragraphs>
  <Slides>5</Slides>
  <Notes>1</Notes>
  <HiddenSlides>0</HiddenSlides>
  <MMClips>0</MMClips>
  <ScaleCrop>false</ScaleCrop>
  <HeadingPairs>
    <vt:vector size="6" baseType="variant">
      <vt:variant>
        <vt:lpstr>Verwendete Schriftarten</vt:lpstr>
      </vt:variant>
      <vt:variant>
        <vt:i4>6</vt:i4>
      </vt:variant>
      <vt:variant>
        <vt:lpstr>Design</vt:lpstr>
      </vt:variant>
      <vt:variant>
        <vt:i4>3</vt:i4>
      </vt:variant>
      <vt:variant>
        <vt:lpstr>Folientitel</vt:lpstr>
      </vt:variant>
      <vt:variant>
        <vt:i4>5</vt:i4>
      </vt:variant>
    </vt:vector>
  </HeadingPairs>
  <TitlesOfParts>
    <vt:vector size="14" baseType="lpstr">
      <vt:lpstr>Arial</vt:lpstr>
      <vt:lpstr>Comic Sans MS</vt:lpstr>
      <vt:lpstr>Tahoma</vt:lpstr>
      <vt:lpstr>TheSansOffice</vt:lpstr>
      <vt:lpstr>Times New Roman</vt:lpstr>
      <vt:lpstr>Wingdings</vt:lpstr>
      <vt:lpstr>Kapseln</vt:lpstr>
      <vt:lpstr>1_Kapseln</vt:lpstr>
      <vt:lpstr>Nur für Begrüßung</vt:lpstr>
      <vt:lpstr>Woher kommen wir?  Ein theologischer Impuls  Franz Gruber</vt:lpstr>
      <vt:lpstr>Wir (Kirche) sind das Echo eines Rufes, die Wellen eines Ur-Sprungs</vt:lpstr>
      <vt:lpstr>Wer ist Jesus?</vt:lpstr>
      <vt:lpstr>Was löste Jesus aus?</vt:lpstr>
      <vt:lpstr>Kirche findet Stadt Jesu Resonanzraum Linz-Mitte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Schulung für Mitglieder des FA Finanzen</dc:title>
  <dc:creator>Christoph Lauermann</dc:creator>
  <cp:lastModifiedBy>Birgit Eidenberger</cp:lastModifiedBy>
  <cp:revision>13</cp:revision>
  <cp:lastPrinted>2024-01-26T17:04:00Z</cp:lastPrinted>
  <dcterms:created xsi:type="dcterms:W3CDTF">2011-02-11T13:31:40Z</dcterms:created>
  <dcterms:modified xsi:type="dcterms:W3CDTF">2024-01-31T19:05:56Z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ganisationseinheit">
    <vt:lpwstr>Kommunikation</vt:lpwstr>
  </property>
  <property fmtid="{D5CDD505-2E9C-101B-9397-08002B2CF9AE}" pid="3" name="ContentTypeId">
    <vt:lpwstr>0x01010023A4F125AD44C446800C5680D5CC2ACB</vt:lpwstr>
  </property>
  <property fmtid="{D5CDD505-2E9C-101B-9397-08002B2CF9AE}" pid="4" name="MediaServiceImageTags">
    <vt:lpwstr/>
  </property>
  <property fmtid="{D5CDD505-2E9C-101B-9397-08002B2CF9AE}" pid="5" name="Order">
    <vt:r8>86500</vt:r8>
  </property>
  <property fmtid="{D5CDD505-2E9C-101B-9397-08002B2CF9AE}" pid="6" name="xd_Signature">
    <vt:bool>false</vt:bool>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ies>
</file>