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8" r:id="rId2"/>
    <p:sldId id="259" r:id="rId3"/>
    <p:sldId id="260" r:id="rId4"/>
    <p:sldId id="261" r:id="rId5"/>
    <p:sldId id="264" r:id="rId6"/>
    <p:sldId id="266" r:id="rId7"/>
    <p:sldId id="268" r:id="rId8"/>
    <p:sldId id="270" r:id="rId9"/>
    <p:sldId id="271" r:id="rId10"/>
    <p:sldId id="273" r:id="rId11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65" autoAdjust="0"/>
    <p:restoredTop sz="94660"/>
  </p:normalViewPr>
  <p:slideViewPr>
    <p:cSldViewPr>
      <p:cViewPr varScale="1">
        <p:scale>
          <a:sx n="83" d="100"/>
          <a:sy n="83" d="100"/>
        </p:scale>
        <p:origin x="1122" y="6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8BE71-F618-48A0-890C-66FF9CE943F5}" type="datetimeFigureOut">
              <a:rPr lang="de-DE" smtClean="0"/>
              <a:pPr/>
              <a:t>27.09.2020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72D4B5-54D4-4946-93C9-32B92814CEC4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1906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72D4B5-54D4-4946-93C9-32B92814CEC4}" type="slidenum">
              <a:rPr lang="de-DE" smtClean="0"/>
              <a:pPr/>
              <a:t>9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839D-FF22-48A8-BB24-7EF509EB92A5}" type="datetimeFigureOut">
              <a:rPr lang="de-DE" smtClean="0"/>
              <a:pPr/>
              <a:t>27.09.2020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4A363-A8BC-441A-AC7E-A8FCD1ADC8B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839D-FF22-48A8-BB24-7EF509EB92A5}" type="datetimeFigureOut">
              <a:rPr lang="de-DE" smtClean="0"/>
              <a:pPr/>
              <a:t>27.09.2020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4A363-A8BC-441A-AC7E-A8FCD1ADC8B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839D-FF22-48A8-BB24-7EF509EB92A5}" type="datetimeFigureOut">
              <a:rPr lang="de-DE" smtClean="0"/>
              <a:pPr/>
              <a:t>27.09.2020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4A363-A8BC-441A-AC7E-A8FCD1ADC8B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839D-FF22-48A8-BB24-7EF509EB92A5}" type="datetimeFigureOut">
              <a:rPr lang="de-DE" smtClean="0"/>
              <a:pPr/>
              <a:t>27.09.2020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4A363-A8BC-441A-AC7E-A8FCD1ADC8B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839D-FF22-48A8-BB24-7EF509EB92A5}" type="datetimeFigureOut">
              <a:rPr lang="de-DE" smtClean="0"/>
              <a:pPr/>
              <a:t>27.09.2020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4A363-A8BC-441A-AC7E-A8FCD1ADC8B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839D-FF22-48A8-BB24-7EF509EB92A5}" type="datetimeFigureOut">
              <a:rPr lang="de-DE" smtClean="0"/>
              <a:pPr/>
              <a:t>27.09.2020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4A363-A8BC-441A-AC7E-A8FCD1ADC8B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839D-FF22-48A8-BB24-7EF509EB92A5}" type="datetimeFigureOut">
              <a:rPr lang="de-DE" smtClean="0"/>
              <a:pPr/>
              <a:t>27.09.2020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4A363-A8BC-441A-AC7E-A8FCD1ADC8B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839D-FF22-48A8-BB24-7EF509EB92A5}" type="datetimeFigureOut">
              <a:rPr lang="de-DE" smtClean="0"/>
              <a:pPr/>
              <a:t>27.09.2020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4A363-A8BC-441A-AC7E-A8FCD1ADC8B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839D-FF22-48A8-BB24-7EF509EB92A5}" type="datetimeFigureOut">
              <a:rPr lang="de-DE" smtClean="0"/>
              <a:pPr/>
              <a:t>27.09.2020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4A363-A8BC-441A-AC7E-A8FCD1ADC8B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839D-FF22-48A8-BB24-7EF509EB92A5}" type="datetimeFigureOut">
              <a:rPr lang="de-DE" smtClean="0"/>
              <a:pPr/>
              <a:t>27.09.2020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4A363-A8BC-441A-AC7E-A8FCD1ADC8B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839D-FF22-48A8-BB24-7EF509EB92A5}" type="datetimeFigureOut">
              <a:rPr lang="de-DE" smtClean="0"/>
              <a:pPr/>
              <a:t>27.09.2020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4A363-A8BC-441A-AC7E-A8FCD1ADC8B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8839D-FF22-48A8-BB24-7EF509EB92A5}" type="datetimeFigureOut">
              <a:rPr lang="de-DE" smtClean="0"/>
              <a:pPr/>
              <a:t>27.09.2020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E4A363-A8BC-441A-AC7E-A8FCD1ADC8B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pn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:\20110909 MarcelCallo_Logo_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142" y="1268760"/>
            <a:ext cx="2016224" cy="17281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Grafik 3" descr="C:\Users\Christian\Desktop\Bild Marcel Call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052736"/>
            <a:ext cx="1512168" cy="1944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sp>
        <p:nvSpPr>
          <p:cNvPr id="4" name="Textfeld 3"/>
          <p:cNvSpPr txBox="1"/>
          <p:nvPr/>
        </p:nvSpPr>
        <p:spPr>
          <a:xfrm>
            <a:off x="305526" y="4142563"/>
            <a:ext cx="8532948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de-AT" sz="3000" b="1" dirty="0">
                <a:solidFill>
                  <a:srgbClr val="7030A0"/>
                </a:solidFill>
                <a:latin typeface="Arial Black"/>
                <a:ea typeface="Calibri"/>
                <a:cs typeface="Times New Roman"/>
              </a:rPr>
              <a:t>Spiritueller Gedenkweg - Marcel </a:t>
            </a:r>
            <a:r>
              <a:rPr lang="de-AT" sz="3000" b="1" dirty="0" err="1">
                <a:solidFill>
                  <a:srgbClr val="7030A0"/>
                </a:solidFill>
                <a:latin typeface="Arial Black"/>
                <a:ea typeface="Calibri"/>
                <a:cs typeface="Times New Roman"/>
              </a:rPr>
              <a:t>Callo</a:t>
            </a:r>
            <a:endParaRPr lang="de-AT" sz="3000" dirty="0">
              <a:ea typeface="Calibri"/>
              <a:cs typeface="Times New Roman"/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2941331" y="2276872"/>
            <a:ext cx="3621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3600" b="1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Pilgern 2018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539552" y="3221259"/>
            <a:ext cx="8064896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de-AT" sz="3000" b="1" dirty="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  <a:t>Der Pilgerweg der Pfarre Auwiesen</a:t>
            </a:r>
            <a:endParaRPr lang="de-AT" sz="3000" b="1" dirty="0">
              <a:ea typeface="Calibri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>
            <a:normAutofit/>
          </a:bodyPr>
          <a:lstStyle/>
          <a:p>
            <a:r>
              <a:rPr lang="de-DE" sz="3600" b="1" dirty="0">
                <a:solidFill>
                  <a:srgbClr val="9900CC"/>
                </a:solidFill>
              </a:rPr>
              <a:t>Das Leben von Marcel </a:t>
            </a:r>
            <a:r>
              <a:rPr lang="de-DE" sz="3600" b="1" dirty="0" err="1">
                <a:solidFill>
                  <a:srgbClr val="9900CC"/>
                </a:solidFill>
              </a:rPr>
              <a:t>Callo</a:t>
            </a:r>
            <a:endParaRPr lang="de-DE" sz="3600" b="1" dirty="0">
              <a:solidFill>
                <a:srgbClr val="9900CC"/>
              </a:solidFill>
            </a:endParaRPr>
          </a:p>
        </p:txBody>
      </p:sp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107504" y="2132856"/>
            <a:ext cx="8856984" cy="4525963"/>
          </a:xfrm>
        </p:spPr>
        <p:txBody>
          <a:bodyPr>
            <a:normAutofit fontScale="25000" lnSpcReduction="20000"/>
          </a:bodyPr>
          <a:lstStyle/>
          <a:p>
            <a:r>
              <a:rPr lang="de-DE" sz="7000" b="1" dirty="0">
                <a:latin typeface="+mj-lt"/>
              </a:rPr>
              <a:t>Geboren am 6. Dezember 1921 in Rennes in einer tief religiösen Familie</a:t>
            </a:r>
          </a:p>
          <a:p>
            <a:pPr>
              <a:buNone/>
            </a:pPr>
            <a:endParaRPr lang="de-DE" sz="7000" b="1" dirty="0">
              <a:latin typeface="+mj-lt"/>
            </a:endParaRPr>
          </a:p>
          <a:p>
            <a:r>
              <a:rPr lang="de-DE" sz="7000" b="1" dirty="0">
                <a:latin typeface="+mj-lt"/>
              </a:rPr>
              <a:t>Als Kind aktives Mitglied bei den Pfadfindern</a:t>
            </a:r>
          </a:p>
          <a:p>
            <a:pPr>
              <a:buNone/>
            </a:pPr>
            <a:endParaRPr lang="de-DE" sz="7000" b="1" dirty="0">
              <a:latin typeface="+mj-lt"/>
            </a:endParaRPr>
          </a:p>
          <a:p>
            <a:r>
              <a:rPr lang="de-DE" sz="7000" b="1" dirty="0">
                <a:latin typeface="+mj-lt"/>
              </a:rPr>
              <a:t>Mit 13 Jahren Beitritt in die </a:t>
            </a:r>
          </a:p>
          <a:p>
            <a:pPr>
              <a:buNone/>
            </a:pPr>
            <a:r>
              <a:rPr lang="de-DE" sz="7000" b="1" dirty="0">
                <a:latin typeface="+mj-lt"/>
              </a:rPr>
              <a:t>	„Christlichen Arbeiterjugend“</a:t>
            </a:r>
          </a:p>
          <a:p>
            <a:pPr>
              <a:buNone/>
            </a:pPr>
            <a:endParaRPr lang="de-DE" sz="7000" b="1" dirty="0">
              <a:latin typeface="+mj-lt"/>
            </a:endParaRPr>
          </a:p>
          <a:p>
            <a:r>
              <a:rPr lang="de-DE" sz="7000" b="1" dirty="0">
                <a:latin typeface="+mj-lt"/>
              </a:rPr>
              <a:t>In der Jugend beginnt Marcel eine Buchdrucker-</a:t>
            </a:r>
          </a:p>
          <a:p>
            <a:pPr>
              <a:buNone/>
            </a:pPr>
            <a:r>
              <a:rPr lang="de-DE" sz="7000" b="1" dirty="0">
                <a:latin typeface="+mj-lt"/>
              </a:rPr>
              <a:t>	lehre</a:t>
            </a:r>
          </a:p>
          <a:p>
            <a:pPr>
              <a:buNone/>
            </a:pPr>
            <a:endParaRPr lang="de-DE" sz="7000" b="1" dirty="0">
              <a:latin typeface="+mj-lt"/>
            </a:endParaRPr>
          </a:p>
          <a:p>
            <a:r>
              <a:rPr lang="de-DE" sz="7000" b="1" dirty="0">
                <a:latin typeface="+mj-lt"/>
              </a:rPr>
              <a:t>Im 2. Weltkrieg wurde er nach Deutschland zur Zwangsarbeit verschleppt:</a:t>
            </a:r>
          </a:p>
          <a:p>
            <a:pPr>
              <a:buNone/>
            </a:pPr>
            <a:r>
              <a:rPr lang="de-DE" sz="7000" b="1" dirty="0">
                <a:solidFill>
                  <a:srgbClr val="9900CC"/>
                </a:solidFill>
                <a:latin typeface="+mj-lt"/>
              </a:rPr>
              <a:t>     „Ich gehe nicht als Arbeiter dorthin – ich fahre als Missionar“</a:t>
            </a:r>
          </a:p>
          <a:p>
            <a:pPr>
              <a:buNone/>
            </a:pPr>
            <a:endParaRPr lang="de-DE" sz="7000" b="1" dirty="0">
              <a:solidFill>
                <a:srgbClr val="9900CC"/>
              </a:solidFill>
              <a:latin typeface="+mj-lt"/>
            </a:endParaRPr>
          </a:p>
          <a:p>
            <a:r>
              <a:rPr lang="de-DE" sz="7000" b="1" dirty="0">
                <a:latin typeface="+mj-lt"/>
              </a:rPr>
              <a:t>Im Lager von Zella-Mehlis arbeitete Marcel in einer Waffenfabrik – im Lager sammelte er seine Kameraden zum Gottesdienst und war als Krankenpfleger und Chorleiter tätig</a:t>
            </a:r>
          </a:p>
          <a:p>
            <a:pPr>
              <a:buNone/>
            </a:pPr>
            <a:endParaRPr lang="de-DE" sz="2800" dirty="0"/>
          </a:p>
          <a:p>
            <a:endParaRPr lang="de-DE" sz="2800" dirty="0"/>
          </a:p>
          <a:p>
            <a:endParaRPr lang="de-DE" sz="2800" dirty="0"/>
          </a:p>
          <a:p>
            <a:pPr>
              <a:buNone/>
            </a:pPr>
            <a:r>
              <a:rPr lang="de-DE" dirty="0"/>
              <a:t> </a:t>
            </a:r>
          </a:p>
        </p:txBody>
      </p:sp>
      <p:pic>
        <p:nvPicPr>
          <p:cNvPr id="5" name="Grafik 4" descr="E:\20110909 MarcelCallo_Logo_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1368152" cy="1152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Grafik 3" descr="C:\Users\Christian\Desktop\Bild Marcel Call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04664"/>
            <a:ext cx="1008112" cy="1224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pic>
        <p:nvPicPr>
          <p:cNvPr id="4098" name="Picture 2" descr="Quellbild anzeige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1988840"/>
            <a:ext cx="1752600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102" name="AutoShape 6" descr="Bildergebnis für marcel callo"/>
          <p:cNvSpPr>
            <a:spLocks noChangeAspect="1" noChangeArrowheads="1"/>
          </p:cNvSpPr>
          <p:nvPr/>
        </p:nvSpPr>
        <p:spPr bwMode="auto">
          <a:xfrm>
            <a:off x="63500" y="-1241425"/>
            <a:ext cx="1638300" cy="2600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4104" name="Picture 8" descr="Quellbild anzeige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2492896"/>
            <a:ext cx="1440160" cy="22785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20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/>
          </a:bodyPr>
          <a:lstStyle/>
          <a:p>
            <a:r>
              <a:rPr lang="de-DE" sz="3600" b="1" dirty="0">
                <a:solidFill>
                  <a:srgbClr val="9900CC"/>
                </a:solidFill>
              </a:rPr>
              <a:t>Das Leben von Marcel </a:t>
            </a:r>
            <a:r>
              <a:rPr lang="de-DE" sz="3600" b="1" dirty="0" err="1">
                <a:solidFill>
                  <a:srgbClr val="9900CC"/>
                </a:solidFill>
              </a:rPr>
              <a:t>Callo</a:t>
            </a:r>
            <a:endParaRPr lang="de-DE" sz="3600" b="1" dirty="0">
              <a:solidFill>
                <a:srgbClr val="9900CC"/>
              </a:solidFill>
            </a:endParaRPr>
          </a:p>
        </p:txBody>
      </p:sp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179512" y="2276872"/>
            <a:ext cx="8964488" cy="4237931"/>
          </a:xfrm>
        </p:spPr>
        <p:txBody>
          <a:bodyPr>
            <a:normAutofit fontScale="55000" lnSpcReduction="20000"/>
          </a:bodyPr>
          <a:lstStyle/>
          <a:p>
            <a:r>
              <a:rPr lang="de-DE" sz="3600" b="1" dirty="0"/>
              <a:t>Gründung einer katholischen Aktionsgruppe aus Jungarbeitern und Pfadfindern</a:t>
            </a:r>
          </a:p>
          <a:p>
            <a:pPr>
              <a:buNone/>
            </a:pPr>
            <a:endParaRPr lang="de-DE" sz="3600" b="1" dirty="0"/>
          </a:p>
          <a:p>
            <a:r>
              <a:rPr lang="de-DE" sz="3600" b="1" dirty="0"/>
              <a:t>Die Aktionsgruppe wurde verboten – </a:t>
            </a:r>
          </a:p>
          <a:p>
            <a:pPr>
              <a:buNone/>
            </a:pPr>
            <a:r>
              <a:rPr lang="de-DE" sz="3600" b="1" dirty="0"/>
              <a:t>	Marcel </a:t>
            </a:r>
            <a:r>
              <a:rPr lang="de-DE" sz="3600" b="1" dirty="0" err="1"/>
              <a:t>Callo</a:t>
            </a:r>
            <a:r>
              <a:rPr lang="de-DE" sz="3600" b="1" dirty="0"/>
              <a:t> muss für 5 Monate ins Gefängnis in Gotha</a:t>
            </a:r>
          </a:p>
          <a:p>
            <a:pPr>
              <a:buNone/>
            </a:pPr>
            <a:endParaRPr lang="de-DE" sz="3600" b="1" dirty="0"/>
          </a:p>
          <a:p>
            <a:r>
              <a:rPr lang="de-DE" sz="3600" b="1" dirty="0"/>
              <a:t>Im Anschluss wird er in das Konzentrationslager </a:t>
            </a:r>
          </a:p>
          <a:p>
            <a:pPr>
              <a:buNone/>
            </a:pPr>
            <a:r>
              <a:rPr lang="de-DE" sz="3600" b="1" dirty="0"/>
              <a:t>	Mauthausen/</a:t>
            </a:r>
            <a:r>
              <a:rPr lang="de-DE" sz="3600" b="1" dirty="0" err="1"/>
              <a:t>Gusen</a:t>
            </a:r>
            <a:r>
              <a:rPr lang="de-DE" sz="3600" b="1" dirty="0"/>
              <a:t> abtransportiert</a:t>
            </a:r>
          </a:p>
          <a:p>
            <a:pPr>
              <a:buNone/>
            </a:pPr>
            <a:endParaRPr lang="de-DE" sz="6200" b="1" dirty="0">
              <a:latin typeface="+mj-lt"/>
            </a:endParaRPr>
          </a:p>
          <a:p>
            <a:endParaRPr lang="de-DE" sz="2800" dirty="0"/>
          </a:p>
          <a:p>
            <a:endParaRPr lang="de-DE" sz="2800" dirty="0"/>
          </a:p>
          <a:p>
            <a:endParaRPr lang="de-DE" sz="2800" dirty="0"/>
          </a:p>
          <a:p>
            <a:pPr>
              <a:buNone/>
            </a:pPr>
            <a:r>
              <a:rPr lang="de-DE" dirty="0"/>
              <a:t> </a:t>
            </a:r>
          </a:p>
        </p:txBody>
      </p:sp>
      <p:pic>
        <p:nvPicPr>
          <p:cNvPr id="5" name="Grafik 4" descr="E:\20110909 MarcelCallo_Logo_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1368152" cy="1152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Grafik 3" descr="C:\Users\Christian\Desktop\Bild Marcel Call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04664"/>
            <a:ext cx="1008112" cy="1224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pic>
        <p:nvPicPr>
          <p:cNvPr id="2050" name="Picture 2" descr="E:\Marcl Callo Weg\Pfarre - Marcel Callo Spruc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86681">
            <a:off x="2982013" y="4809064"/>
            <a:ext cx="4140964" cy="14126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E:\Marcl Callo Weg\Pfarre - Marcel Kreuzjp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2708920"/>
            <a:ext cx="1371600" cy="1764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/>
          </a:bodyPr>
          <a:lstStyle/>
          <a:p>
            <a:r>
              <a:rPr lang="de-DE" sz="3600" b="1" dirty="0">
                <a:solidFill>
                  <a:srgbClr val="9900CC"/>
                </a:solidFill>
              </a:rPr>
              <a:t>Das Leben von Marcel </a:t>
            </a:r>
            <a:r>
              <a:rPr lang="de-DE" sz="3600" b="1" dirty="0" err="1">
                <a:solidFill>
                  <a:srgbClr val="9900CC"/>
                </a:solidFill>
              </a:rPr>
              <a:t>Callo</a:t>
            </a:r>
            <a:endParaRPr lang="de-DE" sz="3600" b="1" dirty="0">
              <a:solidFill>
                <a:srgbClr val="9900CC"/>
              </a:solidFill>
            </a:endParaRPr>
          </a:p>
        </p:txBody>
      </p:sp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251520" y="2492896"/>
            <a:ext cx="8795320" cy="4237931"/>
          </a:xfrm>
        </p:spPr>
        <p:txBody>
          <a:bodyPr>
            <a:normAutofit fontScale="25000" lnSpcReduction="20000"/>
          </a:bodyPr>
          <a:lstStyle/>
          <a:p>
            <a:r>
              <a:rPr lang="de-DE" sz="8000" b="1" dirty="0"/>
              <a:t>Er lebte im Konzentrationslager KL </a:t>
            </a:r>
            <a:r>
              <a:rPr lang="de-DE" sz="8000" b="1" dirty="0" err="1"/>
              <a:t>Gusen</a:t>
            </a:r>
            <a:r>
              <a:rPr lang="de-DE" sz="8000" b="1" dirty="0"/>
              <a:t> II und arbeitete im unterirdischen Flugzeugwerk B8 Bergkristall in St. Georgen an der </a:t>
            </a:r>
            <a:r>
              <a:rPr lang="de-DE" sz="8000" b="1" dirty="0" err="1"/>
              <a:t>Gusen</a:t>
            </a:r>
            <a:endParaRPr lang="de-DE" sz="8000" b="1" dirty="0"/>
          </a:p>
          <a:p>
            <a:endParaRPr lang="de-DE" sz="8000" b="1" dirty="0"/>
          </a:p>
          <a:p>
            <a:r>
              <a:rPr lang="de-DE" sz="8000" b="1" dirty="0"/>
              <a:t>Krank und geschwächt wurde er in das „Krankenrevier“ im Konzentrationslager Mauthausen überstellt</a:t>
            </a:r>
          </a:p>
          <a:p>
            <a:pPr>
              <a:buNone/>
            </a:pPr>
            <a:endParaRPr lang="de-DE" sz="8000" b="1" dirty="0"/>
          </a:p>
          <a:p>
            <a:r>
              <a:rPr lang="de-DE" sz="8000" b="1" dirty="0"/>
              <a:t>Marcel </a:t>
            </a:r>
            <a:r>
              <a:rPr lang="de-DE" sz="8000" b="1" dirty="0" err="1"/>
              <a:t>Callo</a:t>
            </a:r>
            <a:r>
              <a:rPr lang="de-DE" sz="8000" b="1" dirty="0"/>
              <a:t> starb am 19. März 1945</a:t>
            </a:r>
          </a:p>
          <a:p>
            <a:pPr>
              <a:buNone/>
            </a:pPr>
            <a:endParaRPr lang="de-DE" sz="8000" b="1" dirty="0"/>
          </a:p>
          <a:p>
            <a:r>
              <a:rPr lang="de-DE" sz="8000" b="1" dirty="0"/>
              <a:t>1987 wurde Marcel </a:t>
            </a:r>
            <a:r>
              <a:rPr lang="de-DE" sz="8000" b="1" dirty="0" err="1"/>
              <a:t>Callo</a:t>
            </a:r>
            <a:r>
              <a:rPr lang="de-DE" sz="8000" b="1" dirty="0"/>
              <a:t> seliggesprochen</a:t>
            </a:r>
          </a:p>
          <a:p>
            <a:pPr>
              <a:buNone/>
            </a:pPr>
            <a:endParaRPr lang="de-DE" sz="8000" b="1" dirty="0"/>
          </a:p>
          <a:p>
            <a:pPr>
              <a:buNone/>
            </a:pPr>
            <a:endParaRPr lang="de-DE" sz="8000" b="1" dirty="0"/>
          </a:p>
          <a:p>
            <a:pPr>
              <a:buNone/>
            </a:pPr>
            <a:endParaRPr lang="de-DE" sz="8000" b="1" dirty="0"/>
          </a:p>
          <a:p>
            <a:endParaRPr lang="de-DE" sz="2400" b="1" dirty="0">
              <a:latin typeface="+mj-lt"/>
            </a:endParaRPr>
          </a:p>
          <a:p>
            <a:endParaRPr lang="de-DE" sz="2800" dirty="0"/>
          </a:p>
          <a:p>
            <a:endParaRPr lang="de-DE" sz="2800" dirty="0"/>
          </a:p>
          <a:p>
            <a:pPr>
              <a:buNone/>
            </a:pPr>
            <a:endParaRPr lang="de-DE" sz="2800" dirty="0"/>
          </a:p>
          <a:p>
            <a:pPr>
              <a:buNone/>
            </a:pPr>
            <a:r>
              <a:rPr lang="de-DE" dirty="0"/>
              <a:t> </a:t>
            </a:r>
          </a:p>
        </p:txBody>
      </p:sp>
      <p:pic>
        <p:nvPicPr>
          <p:cNvPr id="5" name="Grafik 4" descr="E:\20110909 MarcelCallo_Logo_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1368152" cy="1152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Grafik 3" descr="C:\Users\Christian\Desktop\Bild Marcel Call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04664"/>
            <a:ext cx="1008112" cy="1224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pic>
        <p:nvPicPr>
          <p:cNvPr id="3073" name="Picture 1" descr="E:\Marcl Callo Weg\Pfarre - Marcel Call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81563">
            <a:off x="5988001" y="3900817"/>
            <a:ext cx="2393631" cy="2482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de-DE" sz="3600" b="1" dirty="0">
                <a:solidFill>
                  <a:srgbClr val="9900CC"/>
                </a:solidFill>
              </a:rPr>
              <a:t>Gedenkweg Marcel </a:t>
            </a:r>
            <a:r>
              <a:rPr lang="de-DE" sz="3600" b="1" dirty="0" err="1">
                <a:solidFill>
                  <a:srgbClr val="9900CC"/>
                </a:solidFill>
              </a:rPr>
              <a:t>Callo</a:t>
            </a:r>
            <a:endParaRPr lang="de-DE" sz="3600" b="1" dirty="0">
              <a:solidFill>
                <a:srgbClr val="9900CC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 descr="E:\Marcl Callo Weg\1. Tag 1 - Pfarre St. Magdale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574794"/>
            <a:ext cx="1992221" cy="14941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1" name="Picture 5" descr="E:\Marcl Callo Weg\1. Tag 3 - Blick auf Lin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2420888"/>
            <a:ext cx="2088232" cy="1566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2" name="Picture 6" descr="E:\Marcl Callo Weg\1. Tag 6 - gemeinsame Jaus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933056"/>
            <a:ext cx="2002077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3" name="Picture 7" descr="E:\Marcl Callo Weg\1. Tag 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4725144"/>
            <a:ext cx="2123728" cy="15927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6" name="Gekrümmte Verbindung 15"/>
          <p:cNvCxnSpPr/>
          <p:nvPr/>
        </p:nvCxnSpPr>
        <p:spPr>
          <a:xfrm>
            <a:off x="2411760" y="2564904"/>
            <a:ext cx="3312368" cy="648072"/>
          </a:xfrm>
          <a:prstGeom prst="curvedConnector3">
            <a:avLst>
              <a:gd name="adj1" fmla="val 50000"/>
            </a:avLst>
          </a:prstGeom>
          <a:ln w="57150">
            <a:solidFill>
              <a:srgbClr val="9900CC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krümmte Verbindung 17"/>
          <p:cNvCxnSpPr/>
          <p:nvPr/>
        </p:nvCxnSpPr>
        <p:spPr>
          <a:xfrm rot="10800000" flipV="1">
            <a:off x="2699792" y="3717032"/>
            <a:ext cx="3024336" cy="1080120"/>
          </a:xfrm>
          <a:prstGeom prst="curvedConnector3">
            <a:avLst>
              <a:gd name="adj1" fmla="val 50000"/>
            </a:avLst>
          </a:prstGeom>
          <a:ln w="57150">
            <a:solidFill>
              <a:srgbClr val="9900CC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krümmte Verbindung 18"/>
          <p:cNvCxnSpPr/>
          <p:nvPr/>
        </p:nvCxnSpPr>
        <p:spPr>
          <a:xfrm>
            <a:off x="2771800" y="5373216"/>
            <a:ext cx="4032448" cy="648072"/>
          </a:xfrm>
          <a:prstGeom prst="curvedConnector3">
            <a:avLst>
              <a:gd name="adj1" fmla="val 50000"/>
            </a:avLst>
          </a:prstGeom>
          <a:ln w="57150">
            <a:solidFill>
              <a:srgbClr val="9900CC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feld 13"/>
          <p:cNvSpPr txBox="1"/>
          <p:nvPr/>
        </p:nvSpPr>
        <p:spPr>
          <a:xfrm>
            <a:off x="107504" y="116632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None/>
            </a:pPr>
            <a:r>
              <a:rPr lang="de-AT" sz="2400" b="1" u="sng" dirty="0">
                <a:solidFill>
                  <a:srgbClr val="9900CC"/>
                </a:solidFill>
              </a:rPr>
              <a:t>1. Tag: </a:t>
            </a:r>
            <a:endParaRPr lang="de-DE" sz="2400" u="sng" dirty="0">
              <a:solidFill>
                <a:srgbClr val="9900CC"/>
              </a:solidFill>
            </a:endParaRPr>
          </a:p>
          <a:p>
            <a:pPr>
              <a:buNone/>
            </a:pPr>
            <a:r>
              <a:rPr lang="de-AT" sz="2400" dirty="0"/>
              <a:t> </a:t>
            </a:r>
            <a:r>
              <a:rPr lang="de-AT" sz="2400" b="1" dirty="0"/>
              <a:t>Treffpunkt:</a:t>
            </a:r>
            <a:r>
              <a:rPr lang="de-AT" sz="2400" dirty="0"/>
              <a:t>  Pfarre Auwiesen </a:t>
            </a:r>
            <a:r>
              <a:rPr lang="de-AT" sz="2400" b="1" dirty="0"/>
              <a:t>→ </a:t>
            </a:r>
            <a:r>
              <a:rPr lang="de-AT" sz="2400" dirty="0"/>
              <a:t>Fahrt mit der Straßenbahn nach </a:t>
            </a:r>
            <a:r>
              <a:rPr lang="de-AT" sz="2400" dirty="0" err="1"/>
              <a:t>Biesenfeld</a:t>
            </a:r>
            <a:endParaRPr lang="de-DE" sz="2400" dirty="0"/>
          </a:p>
        </p:txBody>
      </p:sp>
      <p:sp>
        <p:nvSpPr>
          <p:cNvPr id="15" name="Textfeld 14"/>
          <p:cNvSpPr txBox="1"/>
          <p:nvPr/>
        </p:nvSpPr>
        <p:spPr>
          <a:xfrm>
            <a:off x="539552" y="1628800"/>
            <a:ext cx="187220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</a:rPr>
              <a:t>St. Magdalena</a:t>
            </a:r>
          </a:p>
        </p:txBody>
      </p:sp>
      <p:sp>
        <p:nvSpPr>
          <p:cNvPr id="22" name="Textfeld 21"/>
          <p:cNvSpPr txBox="1"/>
          <p:nvPr/>
        </p:nvSpPr>
        <p:spPr>
          <a:xfrm>
            <a:off x="6012160" y="2564904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 err="1">
                <a:solidFill>
                  <a:srgbClr val="9900CC"/>
                </a:solidFill>
              </a:rPr>
              <a:t>Oberbairing</a:t>
            </a:r>
            <a:endParaRPr lang="de-DE" sz="2000" b="1" dirty="0">
              <a:solidFill>
                <a:srgbClr val="9900CC"/>
              </a:solidFill>
            </a:endParaRPr>
          </a:p>
        </p:txBody>
      </p:sp>
      <p:sp>
        <p:nvSpPr>
          <p:cNvPr id="24" name="Textfeld 23"/>
          <p:cNvSpPr txBox="1"/>
          <p:nvPr/>
        </p:nvSpPr>
        <p:spPr>
          <a:xfrm>
            <a:off x="467544" y="5373216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rgbClr val="9900CC"/>
                </a:solidFill>
              </a:rPr>
              <a:t>Gemeinsame Jause</a:t>
            </a:r>
          </a:p>
          <a:p>
            <a:r>
              <a:rPr lang="de-DE" sz="2000" b="1" dirty="0">
                <a:solidFill>
                  <a:srgbClr val="9900CC"/>
                </a:solidFill>
              </a:rPr>
              <a:t>Altenberg</a:t>
            </a:r>
          </a:p>
        </p:txBody>
      </p:sp>
      <p:sp>
        <p:nvSpPr>
          <p:cNvPr id="26" name="Textfeld 25"/>
          <p:cNvSpPr txBox="1"/>
          <p:nvPr/>
        </p:nvSpPr>
        <p:spPr>
          <a:xfrm>
            <a:off x="7092280" y="4797152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rgbClr val="9900CC"/>
                </a:solidFill>
              </a:rPr>
              <a:t>Oberndorf</a:t>
            </a:r>
          </a:p>
        </p:txBody>
      </p:sp>
      <p:sp>
        <p:nvSpPr>
          <p:cNvPr id="27" name="Textfeld 26"/>
          <p:cNvSpPr txBox="1"/>
          <p:nvPr/>
        </p:nvSpPr>
        <p:spPr>
          <a:xfrm>
            <a:off x="2483768" y="6237312"/>
            <a:ext cx="4392488" cy="461665"/>
          </a:xfrm>
          <a:prstGeom prst="rect">
            <a:avLst/>
          </a:prstGeom>
          <a:noFill/>
          <a:ln>
            <a:solidFill>
              <a:srgbClr val="9900CC"/>
            </a:solidFill>
          </a:ln>
        </p:spPr>
        <p:txBody>
          <a:bodyPr wrap="square" rtlCol="0">
            <a:spAutoFit/>
          </a:bodyPr>
          <a:lstStyle/>
          <a:p>
            <a:r>
              <a:rPr lang="de-DE" sz="2400" b="1" dirty="0" err="1">
                <a:solidFill>
                  <a:srgbClr val="9900CC"/>
                </a:solidFill>
              </a:rPr>
              <a:t>Gehzeit</a:t>
            </a:r>
            <a:r>
              <a:rPr lang="de-DE" sz="2400" b="1" dirty="0">
                <a:solidFill>
                  <a:srgbClr val="9900CC"/>
                </a:solidFill>
              </a:rPr>
              <a:t>: 4 ½ Stunden – 16,5 km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de-DE" sz="3600" b="1" dirty="0">
                <a:solidFill>
                  <a:srgbClr val="9900CC"/>
                </a:solidFill>
              </a:rPr>
              <a:t>Gedenkweg Marcel </a:t>
            </a:r>
            <a:r>
              <a:rPr lang="de-DE" sz="3600" b="1" dirty="0" err="1">
                <a:solidFill>
                  <a:srgbClr val="9900CC"/>
                </a:solidFill>
              </a:rPr>
              <a:t>Callo</a:t>
            </a:r>
            <a:endParaRPr lang="de-DE" sz="3600" b="1" dirty="0">
              <a:solidFill>
                <a:srgbClr val="9900CC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7" descr="E:\Marcl Callo Weg\1. Tag 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772816"/>
            <a:ext cx="2123728" cy="15927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6" name="Gekrümmte Verbindung 15"/>
          <p:cNvCxnSpPr/>
          <p:nvPr/>
        </p:nvCxnSpPr>
        <p:spPr>
          <a:xfrm>
            <a:off x="2411760" y="2564904"/>
            <a:ext cx="3312368" cy="648072"/>
          </a:xfrm>
          <a:prstGeom prst="curvedConnector3">
            <a:avLst>
              <a:gd name="adj1" fmla="val 50000"/>
            </a:avLst>
          </a:prstGeom>
          <a:ln w="57150">
            <a:solidFill>
              <a:srgbClr val="9900CC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krümmte Verbindung 17"/>
          <p:cNvCxnSpPr/>
          <p:nvPr/>
        </p:nvCxnSpPr>
        <p:spPr>
          <a:xfrm rot="10800000" flipV="1">
            <a:off x="2699792" y="3717032"/>
            <a:ext cx="3024336" cy="1080120"/>
          </a:xfrm>
          <a:prstGeom prst="curvedConnector3">
            <a:avLst>
              <a:gd name="adj1" fmla="val 50000"/>
            </a:avLst>
          </a:prstGeom>
          <a:ln w="57150">
            <a:solidFill>
              <a:srgbClr val="9900CC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krümmte Verbindung 18"/>
          <p:cNvCxnSpPr/>
          <p:nvPr/>
        </p:nvCxnSpPr>
        <p:spPr>
          <a:xfrm>
            <a:off x="2771800" y="5373216"/>
            <a:ext cx="4032448" cy="648072"/>
          </a:xfrm>
          <a:prstGeom prst="curvedConnector3">
            <a:avLst>
              <a:gd name="adj1" fmla="val 50000"/>
            </a:avLst>
          </a:prstGeom>
          <a:ln w="57150">
            <a:solidFill>
              <a:srgbClr val="9900CC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feld 13"/>
          <p:cNvSpPr txBox="1"/>
          <p:nvPr/>
        </p:nvSpPr>
        <p:spPr>
          <a:xfrm>
            <a:off x="179512" y="332656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None/>
            </a:pPr>
            <a:r>
              <a:rPr lang="de-AT" sz="2400" b="1" u="sng" dirty="0">
                <a:solidFill>
                  <a:srgbClr val="9900CC"/>
                </a:solidFill>
              </a:rPr>
              <a:t>2. Tag:</a:t>
            </a:r>
            <a:endParaRPr lang="de-DE" sz="2400" u="sng" dirty="0">
              <a:solidFill>
                <a:srgbClr val="9900CC"/>
              </a:solidFill>
            </a:endParaRPr>
          </a:p>
        </p:txBody>
      </p:sp>
      <p:sp>
        <p:nvSpPr>
          <p:cNvPr id="24" name="Textfeld 23"/>
          <p:cNvSpPr txBox="1"/>
          <p:nvPr/>
        </p:nvSpPr>
        <p:spPr>
          <a:xfrm>
            <a:off x="611560" y="5301208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rgbClr val="9900CC"/>
                </a:solidFill>
              </a:rPr>
              <a:t>Mittagessen</a:t>
            </a:r>
          </a:p>
          <a:p>
            <a:r>
              <a:rPr lang="de-DE" sz="2000" b="1" dirty="0" err="1">
                <a:solidFill>
                  <a:srgbClr val="9900CC"/>
                </a:solidFill>
              </a:rPr>
              <a:t>Kriehmühle</a:t>
            </a:r>
            <a:endParaRPr lang="de-DE" sz="2000" b="1" dirty="0">
              <a:solidFill>
                <a:srgbClr val="9900CC"/>
              </a:solidFill>
            </a:endParaRPr>
          </a:p>
        </p:txBody>
      </p:sp>
      <p:sp>
        <p:nvSpPr>
          <p:cNvPr id="26" name="Textfeld 25"/>
          <p:cNvSpPr txBox="1"/>
          <p:nvPr/>
        </p:nvSpPr>
        <p:spPr>
          <a:xfrm>
            <a:off x="467544" y="184482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rgbClr val="9900CC"/>
                </a:solidFill>
              </a:rPr>
              <a:t>Oberndorf</a:t>
            </a:r>
          </a:p>
        </p:txBody>
      </p:sp>
      <p:sp>
        <p:nvSpPr>
          <p:cNvPr id="27" name="Textfeld 26"/>
          <p:cNvSpPr txBox="1"/>
          <p:nvPr/>
        </p:nvSpPr>
        <p:spPr>
          <a:xfrm>
            <a:off x="2483768" y="6237312"/>
            <a:ext cx="4392488" cy="461665"/>
          </a:xfrm>
          <a:prstGeom prst="rect">
            <a:avLst/>
          </a:prstGeom>
          <a:noFill/>
          <a:ln>
            <a:solidFill>
              <a:srgbClr val="9900CC"/>
            </a:solidFill>
          </a:ln>
        </p:spPr>
        <p:txBody>
          <a:bodyPr wrap="square" rtlCol="0">
            <a:spAutoFit/>
          </a:bodyPr>
          <a:lstStyle/>
          <a:p>
            <a:r>
              <a:rPr lang="de-DE" sz="2400" b="1" dirty="0" err="1">
                <a:solidFill>
                  <a:srgbClr val="9900CC"/>
                </a:solidFill>
              </a:rPr>
              <a:t>Gehzeit</a:t>
            </a:r>
            <a:r>
              <a:rPr lang="de-DE" sz="2400" b="1" dirty="0">
                <a:solidFill>
                  <a:srgbClr val="9900CC"/>
                </a:solidFill>
              </a:rPr>
              <a:t>: 8 Stunden – 28 km</a:t>
            </a:r>
          </a:p>
        </p:txBody>
      </p:sp>
      <p:pic>
        <p:nvPicPr>
          <p:cNvPr id="3075" name="Picture 3" descr="E:\Marcl Callo Weg\2. Tag 2 - Wartber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132856"/>
            <a:ext cx="1440160" cy="1920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Rechteck 19"/>
          <p:cNvSpPr/>
          <p:nvPr/>
        </p:nvSpPr>
        <p:spPr>
          <a:xfrm>
            <a:off x="6156176" y="3501008"/>
            <a:ext cx="10889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b="1" dirty="0" err="1">
                <a:solidFill>
                  <a:schemeClr val="bg1"/>
                </a:solidFill>
              </a:rPr>
              <a:t>Wartberg</a:t>
            </a:r>
            <a:endParaRPr lang="de-DE" b="1" dirty="0">
              <a:solidFill>
                <a:schemeClr val="bg1"/>
              </a:solidFill>
            </a:endParaRPr>
          </a:p>
        </p:txBody>
      </p:sp>
      <p:pic>
        <p:nvPicPr>
          <p:cNvPr id="3076" name="Picture 4" descr="E:\Marcl Callo Weg\2. Tag 5 - Mittag - Kriehmühl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717032"/>
            <a:ext cx="1944216" cy="1646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 descr="E:\Marcl Callo Weg\3. Tag 1 - Rie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4581128"/>
            <a:ext cx="2016224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Rechteck 22"/>
          <p:cNvSpPr/>
          <p:nvPr/>
        </p:nvSpPr>
        <p:spPr>
          <a:xfrm>
            <a:off x="7668344" y="4653136"/>
            <a:ext cx="12682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b="1" dirty="0">
                <a:solidFill>
                  <a:schemeClr val="bg1"/>
                </a:solidFill>
              </a:rPr>
              <a:t>Ried in der </a:t>
            </a:r>
          </a:p>
          <a:p>
            <a:r>
              <a:rPr lang="de-DE" b="1" dirty="0" err="1">
                <a:solidFill>
                  <a:schemeClr val="bg1"/>
                </a:solidFill>
              </a:rPr>
              <a:t>Riedmark</a:t>
            </a:r>
            <a:endParaRPr lang="de-D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de-DE" sz="3600" b="1" dirty="0">
                <a:solidFill>
                  <a:srgbClr val="9900CC"/>
                </a:solidFill>
              </a:rPr>
              <a:t>Gedenkweg Marcel </a:t>
            </a:r>
            <a:r>
              <a:rPr lang="de-DE" sz="3600" b="1" dirty="0" err="1">
                <a:solidFill>
                  <a:srgbClr val="9900CC"/>
                </a:solidFill>
              </a:rPr>
              <a:t>Callo</a:t>
            </a:r>
            <a:endParaRPr lang="de-DE" sz="3600" b="1" dirty="0">
              <a:solidFill>
                <a:srgbClr val="9900CC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Gekrümmte Verbindung 15"/>
          <p:cNvCxnSpPr/>
          <p:nvPr/>
        </p:nvCxnSpPr>
        <p:spPr>
          <a:xfrm>
            <a:off x="2411760" y="2564904"/>
            <a:ext cx="3312368" cy="648072"/>
          </a:xfrm>
          <a:prstGeom prst="curvedConnector3">
            <a:avLst>
              <a:gd name="adj1" fmla="val 50000"/>
            </a:avLst>
          </a:prstGeom>
          <a:ln w="57150">
            <a:solidFill>
              <a:srgbClr val="9900CC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krümmte Verbindung 17"/>
          <p:cNvCxnSpPr/>
          <p:nvPr/>
        </p:nvCxnSpPr>
        <p:spPr>
          <a:xfrm rot="10800000" flipV="1">
            <a:off x="2699792" y="3717032"/>
            <a:ext cx="3024336" cy="1080120"/>
          </a:xfrm>
          <a:prstGeom prst="curvedConnector3">
            <a:avLst>
              <a:gd name="adj1" fmla="val 50000"/>
            </a:avLst>
          </a:prstGeom>
          <a:ln w="57150">
            <a:solidFill>
              <a:srgbClr val="9900CC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krümmte Verbindung 18"/>
          <p:cNvCxnSpPr/>
          <p:nvPr/>
        </p:nvCxnSpPr>
        <p:spPr>
          <a:xfrm>
            <a:off x="2771800" y="5373216"/>
            <a:ext cx="4032448" cy="648072"/>
          </a:xfrm>
          <a:prstGeom prst="curvedConnector3">
            <a:avLst>
              <a:gd name="adj1" fmla="val 50000"/>
            </a:avLst>
          </a:prstGeom>
          <a:ln w="57150">
            <a:solidFill>
              <a:srgbClr val="9900CC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feld 13"/>
          <p:cNvSpPr txBox="1"/>
          <p:nvPr/>
        </p:nvSpPr>
        <p:spPr>
          <a:xfrm>
            <a:off x="179512" y="404664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None/>
            </a:pPr>
            <a:r>
              <a:rPr lang="de-AT" sz="2400" b="1" u="sng" dirty="0">
                <a:solidFill>
                  <a:srgbClr val="9900CC"/>
                </a:solidFill>
              </a:rPr>
              <a:t>3. Tag: </a:t>
            </a:r>
            <a:endParaRPr lang="de-DE" sz="2400" u="sng" dirty="0">
              <a:solidFill>
                <a:srgbClr val="9900CC"/>
              </a:solidFill>
            </a:endParaRPr>
          </a:p>
        </p:txBody>
      </p:sp>
      <p:sp>
        <p:nvSpPr>
          <p:cNvPr id="27" name="Textfeld 26"/>
          <p:cNvSpPr txBox="1"/>
          <p:nvPr/>
        </p:nvSpPr>
        <p:spPr>
          <a:xfrm>
            <a:off x="3059832" y="6237312"/>
            <a:ext cx="3888432" cy="461665"/>
          </a:xfrm>
          <a:prstGeom prst="rect">
            <a:avLst/>
          </a:prstGeom>
          <a:noFill/>
          <a:ln>
            <a:solidFill>
              <a:srgbClr val="9900CC"/>
            </a:solidFill>
          </a:ln>
        </p:spPr>
        <p:txBody>
          <a:bodyPr wrap="square" rtlCol="0">
            <a:spAutoFit/>
          </a:bodyPr>
          <a:lstStyle/>
          <a:p>
            <a:r>
              <a:rPr lang="de-DE" sz="2400" b="1" dirty="0" err="1">
                <a:solidFill>
                  <a:srgbClr val="9900CC"/>
                </a:solidFill>
              </a:rPr>
              <a:t>Gehzeit</a:t>
            </a:r>
            <a:r>
              <a:rPr lang="de-DE" sz="2400" b="1" dirty="0">
                <a:solidFill>
                  <a:srgbClr val="9900CC"/>
                </a:solidFill>
              </a:rPr>
              <a:t>: 6 Stunden – 23 km</a:t>
            </a:r>
          </a:p>
        </p:txBody>
      </p:sp>
      <p:pic>
        <p:nvPicPr>
          <p:cNvPr id="3077" name="Picture 5" descr="E:\Marcl Callo Weg\3. Tag 1 - Ri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700808"/>
            <a:ext cx="2016224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Rechteck 22"/>
          <p:cNvSpPr/>
          <p:nvPr/>
        </p:nvSpPr>
        <p:spPr>
          <a:xfrm>
            <a:off x="1043608" y="1772816"/>
            <a:ext cx="12682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b="1" dirty="0">
                <a:solidFill>
                  <a:schemeClr val="bg1"/>
                </a:solidFill>
              </a:rPr>
              <a:t>Ried in der </a:t>
            </a:r>
          </a:p>
          <a:p>
            <a:r>
              <a:rPr lang="de-DE" b="1" dirty="0" err="1">
                <a:solidFill>
                  <a:schemeClr val="bg1"/>
                </a:solidFill>
              </a:rPr>
              <a:t>Riedmark</a:t>
            </a:r>
            <a:endParaRPr lang="de-DE" b="1" dirty="0">
              <a:solidFill>
                <a:schemeClr val="bg1"/>
              </a:solidFill>
            </a:endParaRPr>
          </a:p>
        </p:txBody>
      </p:sp>
      <p:pic>
        <p:nvPicPr>
          <p:cNvPr id="5123" name="Picture 3" descr="E:\Marcl Callo Weg\3. Tag 4 - Stie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2780928"/>
            <a:ext cx="2171733" cy="16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Textfeld 20"/>
          <p:cNvSpPr txBox="1"/>
          <p:nvPr/>
        </p:nvSpPr>
        <p:spPr>
          <a:xfrm>
            <a:off x="6372200" y="3861048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</a:rPr>
              <a:t>KZ Mauthausen</a:t>
            </a:r>
          </a:p>
        </p:txBody>
      </p:sp>
      <p:pic>
        <p:nvPicPr>
          <p:cNvPr id="5124" name="Picture 4" descr="E:\Marcl Callo Weg\3. Tag 7 - Stolle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3645024"/>
            <a:ext cx="1584176" cy="1988840"/>
          </a:xfrm>
          <a:prstGeom prst="rect">
            <a:avLst/>
          </a:prstGeom>
          <a:noFill/>
        </p:spPr>
      </p:pic>
      <p:sp>
        <p:nvSpPr>
          <p:cNvPr id="22" name="Textfeld 21"/>
          <p:cNvSpPr txBox="1"/>
          <p:nvPr/>
        </p:nvSpPr>
        <p:spPr>
          <a:xfrm>
            <a:off x="899592" y="5013176"/>
            <a:ext cx="24482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</a:rPr>
              <a:t>B8 Bergkristall Stollen – </a:t>
            </a:r>
          </a:p>
          <a:p>
            <a:r>
              <a:rPr lang="de-DE" sz="2000" b="1" dirty="0">
                <a:solidFill>
                  <a:srgbClr val="9900CC"/>
                </a:solidFill>
              </a:rPr>
              <a:t>St. Georgen an der </a:t>
            </a:r>
            <a:r>
              <a:rPr lang="de-DE" sz="2000" b="1" dirty="0" err="1">
                <a:solidFill>
                  <a:srgbClr val="9900CC"/>
                </a:solidFill>
              </a:rPr>
              <a:t>Gusen</a:t>
            </a:r>
            <a:r>
              <a:rPr lang="de-DE" sz="2000" b="1" dirty="0">
                <a:solidFill>
                  <a:srgbClr val="9900CC"/>
                </a:solidFill>
              </a:rPr>
              <a:t> (Messe)</a:t>
            </a:r>
          </a:p>
        </p:txBody>
      </p:sp>
      <p:pic>
        <p:nvPicPr>
          <p:cNvPr id="5125" name="Picture 5" descr="E:\Marcl Callo Weg\3. Tag 8 - Ause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7164288" y="4725143"/>
            <a:ext cx="1512168" cy="18197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Textfeld 24"/>
          <p:cNvSpPr txBox="1"/>
          <p:nvPr/>
        </p:nvSpPr>
        <p:spPr>
          <a:xfrm>
            <a:off x="7236296" y="4797152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Ausee</a:t>
            </a:r>
            <a:endParaRPr lang="de-DE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de-DE" sz="3600" b="1" dirty="0">
                <a:solidFill>
                  <a:srgbClr val="9900CC"/>
                </a:solidFill>
              </a:rPr>
              <a:t>Gedenkweg Marcel </a:t>
            </a:r>
            <a:r>
              <a:rPr lang="de-DE" sz="3600" b="1" dirty="0" err="1">
                <a:solidFill>
                  <a:srgbClr val="9900CC"/>
                </a:solidFill>
              </a:rPr>
              <a:t>Callo</a:t>
            </a:r>
            <a:endParaRPr lang="de-DE" sz="3600" b="1" dirty="0">
              <a:solidFill>
                <a:srgbClr val="9900CC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Gekrümmte Verbindung 15"/>
          <p:cNvCxnSpPr/>
          <p:nvPr/>
        </p:nvCxnSpPr>
        <p:spPr>
          <a:xfrm>
            <a:off x="2411760" y="2564904"/>
            <a:ext cx="3312368" cy="648072"/>
          </a:xfrm>
          <a:prstGeom prst="curvedConnector3">
            <a:avLst>
              <a:gd name="adj1" fmla="val 50000"/>
            </a:avLst>
          </a:prstGeom>
          <a:ln w="57150">
            <a:solidFill>
              <a:srgbClr val="9900CC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krümmte Verbindung 17"/>
          <p:cNvCxnSpPr/>
          <p:nvPr/>
        </p:nvCxnSpPr>
        <p:spPr>
          <a:xfrm rot="10800000" flipV="1">
            <a:off x="2699792" y="3717032"/>
            <a:ext cx="3024336" cy="1080120"/>
          </a:xfrm>
          <a:prstGeom prst="curvedConnector3">
            <a:avLst>
              <a:gd name="adj1" fmla="val 50000"/>
            </a:avLst>
          </a:prstGeom>
          <a:ln w="57150">
            <a:solidFill>
              <a:srgbClr val="9900CC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krümmte Verbindung 18"/>
          <p:cNvCxnSpPr/>
          <p:nvPr/>
        </p:nvCxnSpPr>
        <p:spPr>
          <a:xfrm>
            <a:off x="2771800" y="5373216"/>
            <a:ext cx="2016224" cy="360040"/>
          </a:xfrm>
          <a:prstGeom prst="curvedConnector3">
            <a:avLst>
              <a:gd name="adj1" fmla="val 50000"/>
            </a:avLst>
          </a:prstGeom>
          <a:ln w="57150">
            <a:solidFill>
              <a:srgbClr val="9900CC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feld 13"/>
          <p:cNvSpPr txBox="1"/>
          <p:nvPr/>
        </p:nvSpPr>
        <p:spPr>
          <a:xfrm>
            <a:off x="179512" y="404664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None/>
            </a:pPr>
            <a:r>
              <a:rPr lang="de-AT" sz="2400" b="1" u="sng" dirty="0">
                <a:solidFill>
                  <a:srgbClr val="9900CC"/>
                </a:solidFill>
              </a:rPr>
              <a:t>4. Tag: </a:t>
            </a:r>
            <a:endParaRPr lang="de-DE" sz="2400" u="sng" dirty="0">
              <a:solidFill>
                <a:srgbClr val="9900CC"/>
              </a:solidFill>
            </a:endParaRPr>
          </a:p>
        </p:txBody>
      </p:sp>
      <p:sp>
        <p:nvSpPr>
          <p:cNvPr id="27" name="Textfeld 26"/>
          <p:cNvSpPr txBox="1"/>
          <p:nvPr/>
        </p:nvSpPr>
        <p:spPr>
          <a:xfrm>
            <a:off x="3059832" y="6237312"/>
            <a:ext cx="3888432" cy="461665"/>
          </a:xfrm>
          <a:prstGeom prst="rect">
            <a:avLst/>
          </a:prstGeom>
          <a:noFill/>
          <a:ln>
            <a:solidFill>
              <a:srgbClr val="9900CC"/>
            </a:solidFill>
          </a:ln>
        </p:spPr>
        <p:txBody>
          <a:bodyPr wrap="square" rtlCol="0">
            <a:spAutoFit/>
          </a:bodyPr>
          <a:lstStyle/>
          <a:p>
            <a:r>
              <a:rPr lang="de-DE" sz="2400" b="1" dirty="0" err="1">
                <a:solidFill>
                  <a:srgbClr val="9900CC"/>
                </a:solidFill>
              </a:rPr>
              <a:t>Gehzeit</a:t>
            </a:r>
            <a:r>
              <a:rPr lang="de-DE" sz="2400" b="1" dirty="0">
                <a:solidFill>
                  <a:srgbClr val="9900CC"/>
                </a:solidFill>
              </a:rPr>
              <a:t>: 4 Stunden – 17 km</a:t>
            </a:r>
          </a:p>
        </p:txBody>
      </p:sp>
      <p:pic>
        <p:nvPicPr>
          <p:cNvPr id="5125" name="Picture 5" descr="E:\Marcl Callo Weg\3. Tag 8 - Ause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3568" y="1484784"/>
            <a:ext cx="1512168" cy="18197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Textfeld 24"/>
          <p:cNvSpPr txBox="1"/>
          <p:nvPr/>
        </p:nvSpPr>
        <p:spPr>
          <a:xfrm>
            <a:off x="827584" y="1628800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</a:rPr>
              <a:t>Asten</a:t>
            </a:r>
          </a:p>
        </p:txBody>
      </p:sp>
      <p:pic>
        <p:nvPicPr>
          <p:cNvPr id="28675" name="Picture 3" descr="E:\Marcl Callo Weg\4. Tag 1 - Mitterwasser-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276872"/>
            <a:ext cx="2171733" cy="16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6" name="Picture 4" descr="E:\Marcl Callo Weg\4. Tag 2 - Traunspitz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221088"/>
            <a:ext cx="2267303" cy="1700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Textfeld 25"/>
          <p:cNvSpPr txBox="1"/>
          <p:nvPr/>
        </p:nvSpPr>
        <p:spPr>
          <a:xfrm>
            <a:off x="395536" y="4365104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Traunspitz</a:t>
            </a:r>
            <a:endParaRPr lang="de-DE" sz="2000" b="1" dirty="0">
              <a:solidFill>
                <a:schemeClr val="bg1"/>
              </a:solidFill>
            </a:endParaRPr>
          </a:p>
        </p:txBody>
      </p:sp>
      <p:pic>
        <p:nvPicPr>
          <p:cNvPr id="28677" name="Picture 5" descr="E:\Marcl Callo Weg\4. Tag 6 - Pfarre - Kirche End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4725144"/>
            <a:ext cx="333375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Textfeld 28"/>
          <p:cNvSpPr txBox="1"/>
          <p:nvPr/>
        </p:nvSpPr>
        <p:spPr>
          <a:xfrm>
            <a:off x="6156176" y="3429000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Weikerlsee</a:t>
            </a:r>
            <a:endParaRPr lang="de-DE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E:\Marcl Callo Weg\1. Tag 8 - Schil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87349" cy="2276872"/>
          </a:xfrm>
          <a:prstGeom prst="rect">
            <a:avLst/>
          </a:prstGeom>
          <a:noFill/>
        </p:spPr>
      </p:pic>
      <p:pic>
        <p:nvPicPr>
          <p:cNvPr id="29700" name="Picture 4" descr="E:\Marcl Callo Weg\2. Tag 3 - Bibelschild an der Ais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2276872"/>
            <a:ext cx="2376264" cy="3789040"/>
          </a:xfrm>
          <a:prstGeom prst="rect">
            <a:avLst/>
          </a:prstGeom>
          <a:noFill/>
        </p:spPr>
      </p:pic>
      <p:pic>
        <p:nvPicPr>
          <p:cNvPr id="29701" name="Picture 5" descr="E:\Marcl Callo Weg\2. Tag 4 - Feldais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76872"/>
            <a:ext cx="2051720" cy="2924944"/>
          </a:xfrm>
          <a:prstGeom prst="rect">
            <a:avLst/>
          </a:prstGeom>
          <a:noFill/>
        </p:spPr>
      </p:pic>
      <p:pic>
        <p:nvPicPr>
          <p:cNvPr id="29699" name="Picture 3" descr="E:\Marcl Callo Weg\2. Tag 1 - Guse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0"/>
            <a:ext cx="3093808" cy="3068960"/>
          </a:xfrm>
          <a:prstGeom prst="rect">
            <a:avLst/>
          </a:prstGeom>
          <a:noFill/>
        </p:spPr>
      </p:pic>
      <p:pic>
        <p:nvPicPr>
          <p:cNvPr id="29702" name="Picture 6" descr="E:\Marcl Callo Weg\3. Tag 2 - Blumenwiese vor dem KZ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35688" y="0"/>
            <a:ext cx="2808312" cy="3068960"/>
          </a:xfrm>
          <a:prstGeom prst="rect">
            <a:avLst/>
          </a:prstGeom>
          <a:noFill/>
        </p:spPr>
      </p:pic>
      <p:pic>
        <p:nvPicPr>
          <p:cNvPr id="29703" name="Picture 7" descr="E:\Marcl Callo Weg\3. Tag 3 - Panorama Steinbruch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720715"/>
            <a:ext cx="9144000" cy="1137285"/>
          </a:xfrm>
          <a:prstGeom prst="rect">
            <a:avLst/>
          </a:prstGeom>
          <a:noFill/>
        </p:spPr>
      </p:pic>
      <p:pic>
        <p:nvPicPr>
          <p:cNvPr id="29704" name="Picture 8" descr="E:\Marcl Callo Weg\3. Tag 5 - Stiege Großaufnahme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3968" y="3068960"/>
            <a:ext cx="2031690" cy="2664296"/>
          </a:xfrm>
          <a:prstGeom prst="rect">
            <a:avLst/>
          </a:prstGeom>
          <a:noFill/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5085184"/>
            <a:ext cx="2943423" cy="764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7" name="Picture 11" descr="E:\Marcl Callo Weg\4. Tag 4 - Pilgerschatten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300192" y="3068960"/>
            <a:ext cx="2843808" cy="2664296"/>
          </a:xfrm>
          <a:prstGeom prst="rect">
            <a:avLst/>
          </a:prstGeom>
          <a:noFill/>
        </p:spPr>
      </p:pic>
      <p:sp>
        <p:nvSpPr>
          <p:cNvPr id="14" name="Textfeld 13"/>
          <p:cNvSpPr txBox="1"/>
          <p:nvPr/>
        </p:nvSpPr>
        <p:spPr>
          <a:xfrm>
            <a:off x="0" y="0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>
                <a:solidFill>
                  <a:schemeClr val="bg1"/>
                </a:solidFill>
              </a:rPr>
              <a:t>Impressionen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691680" y="980728"/>
            <a:ext cx="5904656" cy="1152128"/>
          </a:xfrm>
        </p:spPr>
        <p:txBody>
          <a:bodyPr>
            <a:normAutofit fontScale="90000"/>
          </a:bodyPr>
          <a:lstStyle/>
          <a:p>
            <a:pPr lvl="0">
              <a:lnSpc>
                <a:spcPct val="115000"/>
              </a:lnSpc>
              <a:spcBef>
                <a:spcPts val="0"/>
              </a:spcBef>
            </a:pPr>
            <a:r>
              <a:rPr lang="de-AT" sz="3300" b="1" dirty="0">
                <a:solidFill>
                  <a:srgbClr val="7030A0"/>
                </a:solidFill>
                <a:latin typeface="Arial Black"/>
                <a:ea typeface="Calibri"/>
                <a:cs typeface="Times New Roman"/>
              </a:rPr>
              <a:t>Gedenkweg - Marcel </a:t>
            </a:r>
            <a:r>
              <a:rPr lang="de-AT" sz="3300" b="1" dirty="0" err="1">
                <a:solidFill>
                  <a:srgbClr val="7030A0"/>
                </a:solidFill>
                <a:latin typeface="Arial Black"/>
                <a:ea typeface="Calibri"/>
                <a:cs typeface="Times New Roman"/>
              </a:rPr>
              <a:t>Callo</a:t>
            </a:r>
            <a:br>
              <a:rPr lang="de-AT" sz="30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de-DE" sz="3600" b="1" dirty="0">
              <a:solidFill>
                <a:srgbClr val="9900CC"/>
              </a:solidFill>
            </a:endParaRPr>
          </a:p>
        </p:txBody>
      </p:sp>
      <p:pic>
        <p:nvPicPr>
          <p:cNvPr id="5" name="Grafik 4" descr="E:\20110909 MarcelCallo_Logo_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1368152" cy="1152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Grafik 3" descr="C:\Users\Christian\Desktop\Bild Marcel Call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04664"/>
            <a:ext cx="1008112" cy="1224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827584" y="2924944"/>
            <a:ext cx="8229600" cy="60466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de-DE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</a:t>
            </a:r>
          </a:p>
        </p:txBody>
      </p:sp>
      <p:pic>
        <p:nvPicPr>
          <p:cNvPr id="30722" name="Picture 2" descr="E:\Marcl Callo Weg\4. Tag 6 - Pfarre - Kirche End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4329" y="3573016"/>
            <a:ext cx="5559017" cy="2689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feld 8"/>
          <p:cNvSpPr txBox="1"/>
          <p:nvPr/>
        </p:nvSpPr>
        <p:spPr>
          <a:xfrm>
            <a:off x="539552" y="1916832"/>
            <a:ext cx="8064896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de-AT" sz="3000" b="1" dirty="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  <a:t>Der Pilgerweg der Pfarre Auwiesen</a:t>
            </a:r>
            <a:endParaRPr lang="de-AT" sz="3000" b="1" dirty="0">
              <a:ea typeface="Calibri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326</Words>
  <Application>Microsoft Office PowerPoint</Application>
  <PresentationFormat>Bildschirmpräsentation (4:3)</PresentationFormat>
  <Paragraphs>89</Paragraphs>
  <Slides>10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5" baseType="lpstr">
      <vt:lpstr>Arial</vt:lpstr>
      <vt:lpstr>Arial Black</vt:lpstr>
      <vt:lpstr>Calibri</vt:lpstr>
      <vt:lpstr>Verdana</vt:lpstr>
      <vt:lpstr>Larissa-Design</vt:lpstr>
      <vt:lpstr>PowerPoint-Präsentation</vt:lpstr>
      <vt:lpstr>Das Leben von Marcel Callo</vt:lpstr>
      <vt:lpstr>Das Leben von Marcel Callo</vt:lpstr>
      <vt:lpstr>Das Leben von Marcel Callo</vt:lpstr>
      <vt:lpstr>Gedenkweg Marcel Callo</vt:lpstr>
      <vt:lpstr>Gedenkweg Marcel Callo</vt:lpstr>
      <vt:lpstr>Gedenkweg Marcel Callo</vt:lpstr>
      <vt:lpstr>Gedenkweg Marcel Callo</vt:lpstr>
      <vt:lpstr>PowerPoint-Präsentation</vt:lpstr>
      <vt:lpstr>Gedenkweg - Marcel Callo </vt:lpstr>
    </vt:vector>
  </TitlesOfParts>
  <Company>-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PILGERN Spiritueller Gedenkweg 2018 MARCEL Callo</dc:title>
  <dc:creator>Administrator</dc:creator>
  <cp:lastModifiedBy>None None</cp:lastModifiedBy>
  <cp:revision>52</cp:revision>
  <dcterms:created xsi:type="dcterms:W3CDTF">2018-05-27T20:16:00Z</dcterms:created>
  <dcterms:modified xsi:type="dcterms:W3CDTF">2020-09-27T15:52:31Z</dcterms:modified>
</cp:coreProperties>
</file>