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5" r:id="rId3"/>
    <p:sldId id="266" r:id="rId4"/>
    <p:sldId id="268" r:id="rId5"/>
    <p:sldId id="259" r:id="rId6"/>
    <p:sldId id="260" r:id="rId7"/>
    <p:sldId id="269" r:id="rId8"/>
    <p:sldId id="270" r:id="rId9"/>
    <p:sldId id="271" r:id="rId10"/>
    <p:sldId id="272" r:id="rId1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60FADC-230C-4F82-8AAE-178B46827397}" v="16" dt="2025-05-14T08:26:29.2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dra Schachl" userId="71b48a8f-4c49-483b-9b22-083b66ef635a" providerId="ADAL" clId="{46F859F9-D0AF-4693-A398-6EC2E6FF7CE6}"/>
    <pc:docChg chg="undo custSel addSld delSld modSld modMainMaster">
      <pc:chgData name="Sandra Schachl" userId="71b48a8f-4c49-483b-9b22-083b66ef635a" providerId="ADAL" clId="{46F859F9-D0AF-4693-A398-6EC2E6FF7CE6}" dt="2023-05-16T07:27:23.213" v="123"/>
      <pc:docMkLst>
        <pc:docMk/>
      </pc:docMkLst>
      <pc:sldChg chg="addSp modSp mod modTransition modAnim">
        <pc:chgData name="Sandra Schachl" userId="71b48a8f-4c49-483b-9b22-083b66ef635a" providerId="ADAL" clId="{46F859F9-D0AF-4693-A398-6EC2E6FF7CE6}" dt="2023-05-16T07:27:13.232" v="118"/>
        <pc:sldMkLst>
          <pc:docMk/>
          <pc:sldMk cId="2562315324" sldId="259"/>
        </pc:sldMkLst>
        <pc:spChg chg="add mod">
          <ac:chgData name="Sandra Schachl" userId="71b48a8f-4c49-483b-9b22-083b66ef635a" providerId="ADAL" clId="{46F859F9-D0AF-4693-A398-6EC2E6FF7CE6}" dt="2023-05-16T07:27:13.232" v="118"/>
          <ac:spMkLst>
            <pc:docMk/>
            <pc:sldMk cId="2562315324" sldId="259"/>
            <ac:spMk id="30" creationId="{FECD6E7E-53FB-FE95-00B8-4C51FE9A04C0}"/>
          </ac:spMkLst>
        </pc:spChg>
        <pc:picChg chg="add mod">
          <ac:chgData name="Sandra Schachl" userId="71b48a8f-4c49-483b-9b22-083b66ef635a" providerId="ADAL" clId="{46F859F9-D0AF-4693-A398-6EC2E6FF7CE6}" dt="2023-05-15T10:42:15.530" v="66" actId="1076"/>
          <ac:picMkLst>
            <pc:docMk/>
            <pc:sldMk cId="2562315324" sldId="259"/>
            <ac:picMk id="20" creationId="{494B7FF8-FA51-4639-282F-943E3990755A}"/>
          </ac:picMkLst>
        </pc:picChg>
      </pc:sldChg>
      <pc:sldChg chg="addSp modSp mod modTransition modAnim">
        <pc:chgData name="Sandra Schachl" userId="71b48a8f-4c49-483b-9b22-083b66ef635a" providerId="ADAL" clId="{46F859F9-D0AF-4693-A398-6EC2E6FF7CE6}" dt="2023-05-16T07:27:15.469" v="119"/>
        <pc:sldMkLst>
          <pc:docMk/>
          <pc:sldMk cId="4058206902" sldId="260"/>
        </pc:sldMkLst>
        <pc:spChg chg="mod">
          <ac:chgData name="Sandra Schachl" userId="71b48a8f-4c49-483b-9b22-083b66ef635a" providerId="ADAL" clId="{46F859F9-D0AF-4693-A398-6EC2E6FF7CE6}" dt="2023-05-11T05:39:27.156" v="11" actId="20577"/>
          <ac:spMkLst>
            <pc:docMk/>
            <pc:sldMk cId="4058206902" sldId="260"/>
            <ac:spMk id="30" creationId="{233A68EF-A1B6-DF29-E2BA-E6495380B365}"/>
          </ac:spMkLst>
        </pc:spChg>
        <pc:spChg chg="add mod">
          <ac:chgData name="Sandra Schachl" userId="71b48a8f-4c49-483b-9b22-083b66ef635a" providerId="ADAL" clId="{46F859F9-D0AF-4693-A398-6EC2E6FF7CE6}" dt="2023-05-16T07:27:15.469" v="119"/>
          <ac:spMkLst>
            <pc:docMk/>
            <pc:sldMk cId="4058206902" sldId="260"/>
            <ac:spMk id="34" creationId="{ABC63593-FC61-4F0E-6817-8CF62F94AA28}"/>
          </ac:spMkLst>
        </pc:spChg>
        <pc:picChg chg="add mod">
          <ac:chgData name="Sandra Schachl" userId="71b48a8f-4c49-483b-9b22-083b66ef635a" providerId="ADAL" clId="{46F859F9-D0AF-4693-A398-6EC2E6FF7CE6}" dt="2023-05-15T10:42:04.386" v="65" actId="1076"/>
          <ac:picMkLst>
            <pc:docMk/>
            <pc:sldMk cId="4058206902" sldId="260"/>
            <ac:picMk id="20" creationId="{20554580-1180-602D-7457-23B5B302E147}"/>
          </ac:picMkLst>
        </pc:picChg>
      </pc:sldChg>
      <pc:sldChg chg="addSp modSp mod modTransition modAnim">
        <pc:chgData name="Sandra Schachl" userId="71b48a8f-4c49-483b-9b22-083b66ef635a" providerId="ADAL" clId="{46F859F9-D0AF-4693-A398-6EC2E6FF7CE6}" dt="2023-05-16T07:27:00.546" v="114" actId="255"/>
        <pc:sldMkLst>
          <pc:docMk/>
          <pc:sldMk cId="2865270436" sldId="262"/>
        </pc:sldMkLst>
        <pc:spChg chg="add mod">
          <ac:chgData name="Sandra Schachl" userId="71b48a8f-4c49-483b-9b22-083b66ef635a" providerId="ADAL" clId="{46F859F9-D0AF-4693-A398-6EC2E6FF7CE6}" dt="2023-05-15T08:03:02.855" v="23"/>
          <ac:spMkLst>
            <pc:docMk/>
            <pc:sldMk cId="2865270436" sldId="262"/>
            <ac:spMk id="2" creationId="{CDC8E94D-2435-180D-DF12-9E44B16ACF89}"/>
          </ac:spMkLst>
        </pc:spChg>
        <pc:spChg chg="add mod">
          <ac:chgData name="Sandra Schachl" userId="71b48a8f-4c49-483b-9b22-083b66ef635a" providerId="ADAL" clId="{46F859F9-D0AF-4693-A398-6EC2E6FF7CE6}" dt="2023-05-16T07:27:00.546" v="114" actId="255"/>
          <ac:spMkLst>
            <pc:docMk/>
            <pc:sldMk cId="2865270436" sldId="262"/>
            <ac:spMk id="6" creationId="{6B386229-CB28-651C-6C55-F84170F50D5E}"/>
          </ac:spMkLst>
        </pc:spChg>
        <pc:picChg chg="add mod">
          <ac:chgData name="Sandra Schachl" userId="71b48a8f-4c49-483b-9b22-083b66ef635a" providerId="ADAL" clId="{46F859F9-D0AF-4693-A398-6EC2E6FF7CE6}" dt="2023-05-15T10:42:53.200" v="70" actId="1076"/>
          <ac:picMkLst>
            <pc:docMk/>
            <pc:sldMk cId="2865270436" sldId="262"/>
            <ac:picMk id="3" creationId="{A40542C8-6BD4-C8B0-E507-C78031F755E3}"/>
          </ac:picMkLst>
        </pc:picChg>
      </pc:sldChg>
      <pc:sldChg chg="del modTransition">
        <pc:chgData name="Sandra Schachl" userId="71b48a8f-4c49-483b-9b22-083b66ef635a" providerId="ADAL" clId="{46F859F9-D0AF-4693-A398-6EC2E6FF7CE6}" dt="2023-05-11T05:37:35.213" v="8" actId="47"/>
        <pc:sldMkLst>
          <pc:docMk/>
          <pc:sldMk cId="160893666" sldId="263"/>
        </pc:sldMkLst>
      </pc:sldChg>
      <pc:sldChg chg="del modTransition">
        <pc:chgData name="Sandra Schachl" userId="71b48a8f-4c49-483b-9b22-083b66ef635a" providerId="ADAL" clId="{46F859F9-D0AF-4693-A398-6EC2E6FF7CE6}" dt="2023-05-11T05:37:35.213" v="8" actId="47"/>
        <pc:sldMkLst>
          <pc:docMk/>
          <pc:sldMk cId="1111515320" sldId="264"/>
        </pc:sldMkLst>
      </pc:sldChg>
      <pc:sldChg chg="addSp modSp mod modTransition modAnim">
        <pc:chgData name="Sandra Schachl" userId="71b48a8f-4c49-483b-9b22-083b66ef635a" providerId="ADAL" clId="{46F859F9-D0AF-4693-A398-6EC2E6FF7CE6}" dt="2023-05-16T07:27:09.551" v="115"/>
        <pc:sldMkLst>
          <pc:docMk/>
          <pc:sldMk cId="2582319614" sldId="265"/>
        </pc:sldMkLst>
        <pc:spChg chg="add mod">
          <ac:chgData name="Sandra Schachl" userId="71b48a8f-4c49-483b-9b22-083b66ef635a" providerId="ADAL" clId="{46F859F9-D0AF-4693-A398-6EC2E6FF7CE6}" dt="2023-05-15T08:04:01.828" v="27" actId="1036"/>
          <ac:spMkLst>
            <pc:docMk/>
            <pc:sldMk cId="2582319614" sldId="265"/>
            <ac:spMk id="9" creationId="{6DC9559D-B48D-A450-6C64-739C983A2946}"/>
          </ac:spMkLst>
        </pc:spChg>
        <pc:spChg chg="add mod">
          <ac:chgData name="Sandra Schachl" userId="71b48a8f-4c49-483b-9b22-083b66ef635a" providerId="ADAL" clId="{46F859F9-D0AF-4693-A398-6EC2E6FF7CE6}" dt="2023-05-16T07:27:09.551" v="115"/>
          <ac:spMkLst>
            <pc:docMk/>
            <pc:sldMk cId="2582319614" sldId="265"/>
            <ac:spMk id="11" creationId="{36E79077-AA9D-DDFA-6856-2CE8E56DC242}"/>
          </ac:spMkLst>
        </pc:spChg>
        <pc:picChg chg="add mod">
          <ac:chgData name="Sandra Schachl" userId="71b48a8f-4c49-483b-9b22-083b66ef635a" providerId="ADAL" clId="{46F859F9-D0AF-4693-A398-6EC2E6FF7CE6}" dt="2023-05-15T10:42:44.629" v="69" actId="1076"/>
          <ac:picMkLst>
            <pc:docMk/>
            <pc:sldMk cId="2582319614" sldId="265"/>
            <ac:picMk id="10" creationId="{A7BE51DE-1F74-A7DB-88D4-00E0D95AC156}"/>
          </ac:picMkLst>
        </pc:picChg>
      </pc:sldChg>
      <pc:sldChg chg="addSp modSp mod modTransition modAnim">
        <pc:chgData name="Sandra Schachl" userId="71b48a8f-4c49-483b-9b22-083b66ef635a" providerId="ADAL" clId="{46F859F9-D0AF-4693-A398-6EC2E6FF7CE6}" dt="2023-05-16T07:27:11.010" v="116"/>
        <pc:sldMkLst>
          <pc:docMk/>
          <pc:sldMk cId="1887410729" sldId="266"/>
        </pc:sldMkLst>
        <pc:spChg chg="add mod">
          <ac:chgData name="Sandra Schachl" userId="71b48a8f-4c49-483b-9b22-083b66ef635a" providerId="ADAL" clId="{46F859F9-D0AF-4693-A398-6EC2E6FF7CE6}" dt="2023-05-15T08:03:50.621" v="25"/>
          <ac:spMkLst>
            <pc:docMk/>
            <pc:sldMk cId="1887410729" sldId="266"/>
            <ac:spMk id="21" creationId="{DF4E4405-9F33-F33A-21AC-2BA5265CC674}"/>
          </ac:spMkLst>
        </pc:spChg>
        <pc:spChg chg="add mod">
          <ac:chgData name="Sandra Schachl" userId="71b48a8f-4c49-483b-9b22-083b66ef635a" providerId="ADAL" clId="{46F859F9-D0AF-4693-A398-6EC2E6FF7CE6}" dt="2023-05-16T07:27:11.010" v="116"/>
          <ac:spMkLst>
            <pc:docMk/>
            <pc:sldMk cId="1887410729" sldId="266"/>
            <ac:spMk id="23" creationId="{6805891C-161A-7195-F41C-2FC4671A9253}"/>
          </ac:spMkLst>
        </pc:spChg>
        <pc:picChg chg="add mod">
          <ac:chgData name="Sandra Schachl" userId="71b48a8f-4c49-483b-9b22-083b66ef635a" providerId="ADAL" clId="{46F859F9-D0AF-4693-A398-6EC2E6FF7CE6}" dt="2023-05-15T10:42:38.149" v="68" actId="1076"/>
          <ac:picMkLst>
            <pc:docMk/>
            <pc:sldMk cId="1887410729" sldId="266"/>
            <ac:picMk id="22" creationId="{A06EAF12-C0F5-AE44-97E3-FF15E9D17010}"/>
          </ac:picMkLst>
        </pc:picChg>
      </pc:sldChg>
      <pc:sldChg chg="del modTransition">
        <pc:chgData name="Sandra Schachl" userId="71b48a8f-4c49-483b-9b22-083b66ef635a" providerId="ADAL" clId="{46F859F9-D0AF-4693-A398-6EC2E6FF7CE6}" dt="2023-05-11T05:38:29.943" v="9" actId="47"/>
        <pc:sldMkLst>
          <pc:docMk/>
          <pc:sldMk cId="1163116591" sldId="267"/>
        </pc:sldMkLst>
      </pc:sldChg>
      <pc:sldChg chg="addSp modSp mod modTransition modAnim">
        <pc:chgData name="Sandra Schachl" userId="71b48a8f-4c49-483b-9b22-083b66ef635a" providerId="ADAL" clId="{46F859F9-D0AF-4693-A398-6EC2E6FF7CE6}" dt="2023-05-16T07:27:12.077" v="117"/>
        <pc:sldMkLst>
          <pc:docMk/>
          <pc:sldMk cId="3499524563" sldId="268"/>
        </pc:sldMkLst>
        <pc:spChg chg="add mod">
          <ac:chgData name="Sandra Schachl" userId="71b48a8f-4c49-483b-9b22-083b66ef635a" providerId="ADAL" clId="{46F859F9-D0AF-4693-A398-6EC2E6FF7CE6}" dt="2023-05-15T08:03:46.585" v="24"/>
          <ac:spMkLst>
            <pc:docMk/>
            <pc:sldMk cId="3499524563" sldId="268"/>
            <ac:spMk id="26" creationId="{986A4EA1-011E-86DE-3824-9CE5B15A9376}"/>
          </ac:spMkLst>
        </pc:spChg>
        <pc:spChg chg="add mod">
          <ac:chgData name="Sandra Schachl" userId="71b48a8f-4c49-483b-9b22-083b66ef635a" providerId="ADAL" clId="{46F859F9-D0AF-4693-A398-6EC2E6FF7CE6}" dt="2023-05-16T07:27:12.077" v="117"/>
          <ac:spMkLst>
            <pc:docMk/>
            <pc:sldMk cId="3499524563" sldId="268"/>
            <ac:spMk id="28" creationId="{B94AD2CD-17BD-A4F1-811B-40243D09B388}"/>
          </ac:spMkLst>
        </pc:spChg>
        <pc:picChg chg="add mod">
          <ac:chgData name="Sandra Schachl" userId="71b48a8f-4c49-483b-9b22-083b66ef635a" providerId="ADAL" clId="{46F859F9-D0AF-4693-A398-6EC2E6FF7CE6}" dt="2023-05-15T10:42:27.062" v="67" actId="1076"/>
          <ac:picMkLst>
            <pc:docMk/>
            <pc:sldMk cId="3499524563" sldId="268"/>
            <ac:picMk id="27" creationId="{8D3CBBCD-13EB-07D5-581A-BD7F5C3A42E0}"/>
          </ac:picMkLst>
        </pc:picChg>
      </pc:sldChg>
      <pc:sldChg chg="addSp modSp add mod modTransition modAnim">
        <pc:chgData name="Sandra Schachl" userId="71b48a8f-4c49-483b-9b22-083b66ef635a" providerId="ADAL" clId="{46F859F9-D0AF-4693-A398-6EC2E6FF7CE6}" dt="2023-05-16T07:27:16.975" v="120"/>
        <pc:sldMkLst>
          <pc:docMk/>
          <pc:sldMk cId="1099570929" sldId="269"/>
        </pc:sldMkLst>
        <pc:spChg chg="mod">
          <ac:chgData name="Sandra Schachl" userId="71b48a8f-4c49-483b-9b22-083b66ef635a" providerId="ADAL" clId="{46F859F9-D0AF-4693-A398-6EC2E6FF7CE6}" dt="2023-05-11T05:39:50.412" v="17" actId="20577"/>
          <ac:spMkLst>
            <pc:docMk/>
            <pc:sldMk cId="1099570929" sldId="269"/>
            <ac:spMk id="30" creationId="{233A68EF-A1B6-DF29-E2BA-E6495380B365}"/>
          </ac:spMkLst>
        </pc:spChg>
        <pc:spChg chg="add mod">
          <ac:chgData name="Sandra Schachl" userId="71b48a8f-4c49-483b-9b22-083b66ef635a" providerId="ADAL" clId="{46F859F9-D0AF-4693-A398-6EC2E6FF7CE6}" dt="2023-05-16T07:27:16.975" v="120"/>
          <ac:spMkLst>
            <pc:docMk/>
            <pc:sldMk cId="1099570929" sldId="269"/>
            <ac:spMk id="34" creationId="{AEB20E13-CED8-7DB3-E6D1-A6B98DA483EC}"/>
          </ac:spMkLst>
        </pc:spChg>
        <pc:picChg chg="add mod">
          <ac:chgData name="Sandra Schachl" userId="71b48a8f-4c49-483b-9b22-083b66ef635a" providerId="ADAL" clId="{46F859F9-D0AF-4693-A398-6EC2E6FF7CE6}" dt="2023-05-15T10:41:57.862" v="64" actId="1076"/>
          <ac:picMkLst>
            <pc:docMk/>
            <pc:sldMk cId="1099570929" sldId="269"/>
            <ac:picMk id="20" creationId="{743B0CA2-6FFC-ABE2-3F7D-F39FAF14AC31}"/>
          </ac:picMkLst>
        </pc:picChg>
      </pc:sldChg>
      <pc:sldChg chg="addSp modSp add mod modTransition modAnim">
        <pc:chgData name="Sandra Schachl" userId="71b48a8f-4c49-483b-9b22-083b66ef635a" providerId="ADAL" clId="{46F859F9-D0AF-4693-A398-6EC2E6FF7CE6}" dt="2023-05-16T07:27:19.440" v="121"/>
        <pc:sldMkLst>
          <pc:docMk/>
          <pc:sldMk cId="3962513144" sldId="270"/>
        </pc:sldMkLst>
        <pc:spChg chg="mod">
          <ac:chgData name="Sandra Schachl" userId="71b48a8f-4c49-483b-9b22-083b66ef635a" providerId="ADAL" clId="{46F859F9-D0AF-4693-A398-6EC2E6FF7CE6}" dt="2023-05-11T05:40:22.467" v="19" actId="20577"/>
          <ac:spMkLst>
            <pc:docMk/>
            <pc:sldMk cId="3962513144" sldId="270"/>
            <ac:spMk id="30" creationId="{233A68EF-A1B6-DF29-E2BA-E6495380B365}"/>
          </ac:spMkLst>
        </pc:spChg>
        <pc:spChg chg="add mod">
          <ac:chgData name="Sandra Schachl" userId="71b48a8f-4c49-483b-9b22-083b66ef635a" providerId="ADAL" clId="{46F859F9-D0AF-4693-A398-6EC2E6FF7CE6}" dt="2023-05-16T07:27:19.440" v="121"/>
          <ac:spMkLst>
            <pc:docMk/>
            <pc:sldMk cId="3962513144" sldId="270"/>
            <ac:spMk id="34" creationId="{0F1D1094-7046-FC4E-A96B-751FA4EF1DB4}"/>
          </ac:spMkLst>
        </pc:spChg>
        <pc:picChg chg="add mod">
          <ac:chgData name="Sandra Schachl" userId="71b48a8f-4c49-483b-9b22-083b66ef635a" providerId="ADAL" clId="{46F859F9-D0AF-4693-A398-6EC2E6FF7CE6}" dt="2023-05-15T10:41:48.030" v="63" actId="1076"/>
          <ac:picMkLst>
            <pc:docMk/>
            <pc:sldMk cId="3962513144" sldId="270"/>
            <ac:picMk id="20" creationId="{81855225-7E64-E27A-E962-67E766BF83C0}"/>
          </ac:picMkLst>
        </pc:picChg>
      </pc:sldChg>
      <pc:sldChg chg="addSp modSp add mod modTransition modAnim">
        <pc:chgData name="Sandra Schachl" userId="71b48a8f-4c49-483b-9b22-083b66ef635a" providerId="ADAL" clId="{46F859F9-D0AF-4693-A398-6EC2E6FF7CE6}" dt="2023-05-16T07:27:21.062" v="122"/>
        <pc:sldMkLst>
          <pc:docMk/>
          <pc:sldMk cId="1499259900" sldId="271"/>
        </pc:sldMkLst>
        <pc:spChg chg="mod">
          <ac:chgData name="Sandra Schachl" userId="71b48a8f-4c49-483b-9b22-083b66ef635a" providerId="ADAL" clId="{46F859F9-D0AF-4693-A398-6EC2E6FF7CE6}" dt="2023-05-11T05:40:41.674" v="21" actId="20577"/>
          <ac:spMkLst>
            <pc:docMk/>
            <pc:sldMk cId="1499259900" sldId="271"/>
            <ac:spMk id="30" creationId="{233A68EF-A1B6-DF29-E2BA-E6495380B365}"/>
          </ac:spMkLst>
        </pc:spChg>
        <pc:spChg chg="add mod">
          <ac:chgData name="Sandra Schachl" userId="71b48a8f-4c49-483b-9b22-083b66ef635a" providerId="ADAL" clId="{46F859F9-D0AF-4693-A398-6EC2E6FF7CE6}" dt="2023-05-16T07:27:21.062" v="122"/>
          <ac:spMkLst>
            <pc:docMk/>
            <pc:sldMk cId="1499259900" sldId="271"/>
            <ac:spMk id="34" creationId="{F4668576-CD29-F4B3-B560-A86D8D2DE0D6}"/>
          </ac:spMkLst>
        </pc:spChg>
        <pc:picChg chg="add mod">
          <ac:chgData name="Sandra Schachl" userId="71b48a8f-4c49-483b-9b22-083b66ef635a" providerId="ADAL" clId="{46F859F9-D0AF-4693-A398-6EC2E6FF7CE6}" dt="2023-05-15T10:41:41.003" v="62" actId="1076"/>
          <ac:picMkLst>
            <pc:docMk/>
            <pc:sldMk cId="1499259900" sldId="271"/>
            <ac:picMk id="20" creationId="{62511DCC-EEA2-532B-4FB4-C0F1F9E55CC0}"/>
          </ac:picMkLst>
        </pc:picChg>
      </pc:sldChg>
      <pc:sldChg chg="addSp modSp add mod modTransition modAnim">
        <pc:chgData name="Sandra Schachl" userId="71b48a8f-4c49-483b-9b22-083b66ef635a" providerId="ADAL" clId="{46F859F9-D0AF-4693-A398-6EC2E6FF7CE6}" dt="2023-05-16T07:27:23.213" v="123"/>
        <pc:sldMkLst>
          <pc:docMk/>
          <pc:sldMk cId="1578885064" sldId="272"/>
        </pc:sldMkLst>
        <pc:spChg chg="add mod">
          <ac:chgData name="Sandra Schachl" userId="71b48a8f-4c49-483b-9b22-083b66ef635a" providerId="ADAL" clId="{46F859F9-D0AF-4693-A398-6EC2E6FF7CE6}" dt="2023-05-16T07:27:23.213" v="123"/>
          <ac:spMkLst>
            <pc:docMk/>
            <pc:sldMk cId="1578885064" sldId="272"/>
            <ac:spMk id="34" creationId="{24E6AEF0-8CB6-A954-F043-6FE292B6A9AF}"/>
          </ac:spMkLst>
        </pc:spChg>
        <pc:picChg chg="add mod">
          <ac:chgData name="Sandra Schachl" userId="71b48a8f-4c49-483b-9b22-083b66ef635a" providerId="ADAL" clId="{46F859F9-D0AF-4693-A398-6EC2E6FF7CE6}" dt="2023-05-15T10:41:20.215" v="60" actId="1076"/>
          <ac:picMkLst>
            <pc:docMk/>
            <pc:sldMk cId="1578885064" sldId="272"/>
            <ac:picMk id="20" creationId="{5E932981-96F6-08C1-307B-E373E9BC86CE}"/>
          </ac:picMkLst>
        </pc:picChg>
      </pc:sldChg>
      <pc:sldMasterChg chg="modTransition modSldLayout">
        <pc:chgData name="Sandra Schachl" userId="71b48a8f-4c49-483b-9b22-083b66ef635a" providerId="ADAL" clId="{46F859F9-D0AF-4693-A398-6EC2E6FF7CE6}" dt="2023-05-15T10:46:10.447" v="80"/>
        <pc:sldMasterMkLst>
          <pc:docMk/>
          <pc:sldMasterMk cId="1359035736" sldId="2147483648"/>
        </pc:sldMasterMkLst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291963623" sldId="2147483649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711630405" sldId="2147483650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2856630034" sldId="2147483651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961478226" sldId="2147483652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3455193093" sldId="2147483653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4131226256" sldId="2147483654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4235784746" sldId="2147483655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401046073" sldId="2147483656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2129996883" sldId="2147483657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3003199194" sldId="2147483658"/>
          </pc:sldLayoutMkLst>
        </pc:sldLayoutChg>
        <pc:sldLayoutChg chg="modTransition">
          <pc:chgData name="Sandra Schachl" userId="71b48a8f-4c49-483b-9b22-083b66ef635a" providerId="ADAL" clId="{46F859F9-D0AF-4693-A398-6EC2E6FF7CE6}" dt="2023-05-15T10:46:10.447" v="80"/>
          <pc:sldLayoutMkLst>
            <pc:docMk/>
            <pc:sldMasterMk cId="1359035736" sldId="2147483648"/>
            <pc:sldLayoutMk cId="2130163578" sldId="2147483659"/>
          </pc:sldLayoutMkLst>
        </pc:sldLayoutChg>
      </pc:sldMasterChg>
    </pc:docChg>
  </pc:docChgLst>
  <pc:docChgLst>
    <pc:chgData name="Sandra Schachl" userId="71b48a8f-4c49-483b-9b22-083b66ef635a" providerId="ADAL" clId="{7060FADC-230C-4F82-8AAE-178B46827397}"/>
    <pc:docChg chg="custSel modSld">
      <pc:chgData name="Sandra Schachl" userId="71b48a8f-4c49-483b-9b22-083b66ef635a" providerId="ADAL" clId="{7060FADC-230C-4F82-8AAE-178B46827397}" dt="2025-05-14T08:27:15.860" v="106" actId="20577"/>
      <pc:docMkLst>
        <pc:docMk/>
      </pc:docMkLst>
      <pc:sldChg chg="addSp delSp modSp mod">
        <pc:chgData name="Sandra Schachl" userId="71b48a8f-4c49-483b-9b22-083b66ef635a" providerId="ADAL" clId="{7060FADC-230C-4F82-8AAE-178B46827397}" dt="2025-05-14T08:25:50.124" v="26"/>
        <pc:sldMkLst>
          <pc:docMk/>
          <pc:sldMk cId="2562315324" sldId="259"/>
        </pc:sldMkLst>
        <pc:spChg chg="del">
          <ac:chgData name="Sandra Schachl" userId="71b48a8f-4c49-483b-9b22-083b66ef635a" providerId="ADAL" clId="{7060FADC-230C-4F82-8AAE-178B46827397}" dt="2025-05-14T08:25:49.880" v="25" actId="478"/>
          <ac:spMkLst>
            <pc:docMk/>
            <pc:sldMk cId="2562315324" sldId="259"/>
            <ac:spMk id="16" creationId="{95CDBD65-6DD0-D7F0-7D9A-CD773EA07FFA}"/>
          </ac:spMkLst>
        </pc:spChg>
        <pc:spChg chg="add mod">
          <ac:chgData name="Sandra Schachl" userId="71b48a8f-4c49-483b-9b22-083b66ef635a" providerId="ADAL" clId="{7060FADC-230C-4F82-8AAE-178B46827397}" dt="2025-05-14T08:25:50.124" v="26"/>
          <ac:spMkLst>
            <pc:docMk/>
            <pc:sldMk cId="2562315324" sldId="259"/>
            <ac:spMk id="34" creationId="{F6E9F0CA-9F7E-4D77-42D6-6D97F2433A29}"/>
          </ac:spMkLst>
        </pc:spChg>
        <pc:picChg chg="del">
          <ac:chgData name="Sandra Schachl" userId="71b48a8f-4c49-483b-9b22-083b66ef635a" providerId="ADAL" clId="{7060FADC-230C-4F82-8AAE-178B46827397}" dt="2025-05-14T08:24:46.963" v="2" actId="478"/>
          <ac:picMkLst>
            <pc:docMk/>
            <pc:sldMk cId="2562315324" sldId="259"/>
            <ac:picMk id="15" creationId="{566DE979-830A-6302-8E16-2ED39C1DC164}"/>
          </ac:picMkLst>
        </pc:picChg>
        <pc:picChg chg="add mod">
          <ac:chgData name="Sandra Schachl" userId="71b48a8f-4c49-483b-9b22-083b66ef635a" providerId="ADAL" clId="{7060FADC-230C-4F82-8AAE-178B46827397}" dt="2025-05-14T08:24:47.410" v="3"/>
          <ac:picMkLst>
            <pc:docMk/>
            <pc:sldMk cId="2562315324" sldId="259"/>
            <ac:picMk id="30" creationId="{5EFFFB20-685B-9F0D-7945-FFD513A97AB1}"/>
          </ac:picMkLst>
        </pc:picChg>
      </pc:sldChg>
      <pc:sldChg chg="addSp delSp modSp mod">
        <pc:chgData name="Sandra Schachl" userId="71b48a8f-4c49-483b-9b22-083b66ef635a" providerId="ADAL" clId="{7060FADC-230C-4F82-8AAE-178B46827397}" dt="2025-05-14T08:26:41.727" v="46" actId="20577"/>
        <pc:sldMkLst>
          <pc:docMk/>
          <pc:sldMk cId="4058206902" sldId="260"/>
        </pc:sldMkLst>
        <pc:spChg chg="del mod">
          <ac:chgData name="Sandra Schachl" userId="71b48a8f-4c49-483b-9b22-083b66ef635a" providerId="ADAL" clId="{7060FADC-230C-4F82-8AAE-178B46827397}" dt="2025-05-14T08:25:59.585" v="28" actId="478"/>
          <ac:spMkLst>
            <pc:docMk/>
            <pc:sldMk cId="4058206902" sldId="260"/>
            <ac:spMk id="16" creationId="{95CDBD65-6DD0-D7F0-7D9A-CD773EA07FFA}"/>
          </ac:spMkLst>
        </pc:spChg>
        <pc:spChg chg="mod">
          <ac:chgData name="Sandra Schachl" userId="71b48a8f-4c49-483b-9b22-083b66ef635a" providerId="ADAL" clId="{7060FADC-230C-4F82-8AAE-178B46827397}" dt="2025-05-14T08:26:41.727" v="46" actId="20577"/>
          <ac:spMkLst>
            <pc:docMk/>
            <pc:sldMk cId="4058206902" sldId="260"/>
            <ac:spMk id="30" creationId="{233A68EF-A1B6-DF29-E2BA-E6495380B365}"/>
          </ac:spMkLst>
        </pc:spChg>
        <pc:spChg chg="add mod">
          <ac:chgData name="Sandra Schachl" userId="71b48a8f-4c49-483b-9b22-083b66ef635a" providerId="ADAL" clId="{7060FADC-230C-4F82-8AAE-178B46827397}" dt="2025-05-14T08:25:59.860" v="29"/>
          <ac:spMkLst>
            <pc:docMk/>
            <pc:sldMk cId="4058206902" sldId="260"/>
            <ac:spMk id="35" creationId="{487F4583-C97F-8E4C-03EE-BBC6A10EEC00}"/>
          </ac:spMkLst>
        </pc:spChg>
        <pc:picChg chg="del">
          <ac:chgData name="Sandra Schachl" userId="71b48a8f-4c49-483b-9b22-083b66ef635a" providerId="ADAL" clId="{7060FADC-230C-4F82-8AAE-178B46827397}" dt="2025-05-14T08:25:00.161" v="6" actId="478"/>
          <ac:picMkLst>
            <pc:docMk/>
            <pc:sldMk cId="4058206902" sldId="260"/>
            <ac:picMk id="15" creationId="{566DE979-830A-6302-8E16-2ED39C1DC164}"/>
          </ac:picMkLst>
        </pc:picChg>
        <pc:picChg chg="add mod">
          <ac:chgData name="Sandra Schachl" userId="71b48a8f-4c49-483b-9b22-083b66ef635a" providerId="ADAL" clId="{7060FADC-230C-4F82-8AAE-178B46827397}" dt="2025-05-14T08:25:00.383" v="7"/>
          <ac:picMkLst>
            <pc:docMk/>
            <pc:sldMk cId="4058206902" sldId="260"/>
            <ac:picMk id="20" creationId="{41E4B197-EF22-FC7D-E471-CC604A7FB4EA}"/>
          </ac:picMkLst>
        </pc:picChg>
      </pc:sldChg>
      <pc:sldChg chg="modSp mod">
        <pc:chgData name="Sandra Schachl" userId="71b48a8f-4c49-483b-9b22-083b66ef635a" providerId="ADAL" clId="{7060FADC-230C-4F82-8AAE-178B46827397}" dt="2025-05-14T08:25:29.184" v="18" actId="20577"/>
        <pc:sldMkLst>
          <pc:docMk/>
          <pc:sldMk cId="2865270436" sldId="262"/>
        </pc:sldMkLst>
        <pc:spChg chg="mod">
          <ac:chgData name="Sandra Schachl" userId="71b48a8f-4c49-483b-9b22-083b66ef635a" providerId="ADAL" clId="{7060FADC-230C-4F82-8AAE-178B46827397}" dt="2025-05-14T08:25:29.184" v="18" actId="20577"/>
          <ac:spMkLst>
            <pc:docMk/>
            <pc:sldMk cId="2865270436" sldId="262"/>
            <ac:spMk id="16" creationId="{95CDBD65-6DD0-D7F0-7D9A-CD773EA07FFA}"/>
          </ac:spMkLst>
        </pc:spChg>
      </pc:sldChg>
      <pc:sldChg chg="addSp delSp modSp mod">
        <pc:chgData name="Sandra Schachl" userId="71b48a8f-4c49-483b-9b22-083b66ef635a" providerId="ADAL" clId="{7060FADC-230C-4F82-8AAE-178B46827397}" dt="2025-05-14T08:25:35.905" v="20"/>
        <pc:sldMkLst>
          <pc:docMk/>
          <pc:sldMk cId="2582319614" sldId="265"/>
        </pc:sldMkLst>
        <pc:spChg chg="add mod">
          <ac:chgData name="Sandra Schachl" userId="71b48a8f-4c49-483b-9b22-083b66ef635a" providerId="ADAL" clId="{7060FADC-230C-4F82-8AAE-178B46827397}" dt="2025-05-14T08:25:35.905" v="20"/>
          <ac:spMkLst>
            <pc:docMk/>
            <pc:sldMk cId="2582319614" sldId="265"/>
            <ac:spMk id="10" creationId="{3BFB5A34-A30B-913A-521E-EE724B09FFD0}"/>
          </ac:spMkLst>
        </pc:spChg>
        <pc:spChg chg="del">
          <ac:chgData name="Sandra Schachl" userId="71b48a8f-4c49-483b-9b22-083b66ef635a" providerId="ADAL" clId="{7060FADC-230C-4F82-8AAE-178B46827397}" dt="2025-05-14T08:25:35.591" v="19" actId="478"/>
          <ac:spMkLst>
            <pc:docMk/>
            <pc:sldMk cId="2582319614" sldId="265"/>
            <ac:spMk id="16" creationId="{95CDBD65-6DD0-D7F0-7D9A-CD773EA07FFA}"/>
          </ac:spMkLst>
        </pc:spChg>
      </pc:sldChg>
      <pc:sldChg chg="addSp delSp modSp mod">
        <pc:chgData name="Sandra Schachl" userId="71b48a8f-4c49-483b-9b22-083b66ef635a" providerId="ADAL" clId="{7060FADC-230C-4F82-8AAE-178B46827397}" dt="2025-05-14T08:25:40.980" v="22"/>
        <pc:sldMkLst>
          <pc:docMk/>
          <pc:sldMk cId="1887410729" sldId="266"/>
        </pc:sldMkLst>
        <pc:spChg chg="del">
          <ac:chgData name="Sandra Schachl" userId="71b48a8f-4c49-483b-9b22-083b66ef635a" providerId="ADAL" clId="{7060FADC-230C-4F82-8AAE-178B46827397}" dt="2025-05-14T08:25:40.670" v="21" actId="478"/>
          <ac:spMkLst>
            <pc:docMk/>
            <pc:sldMk cId="1887410729" sldId="266"/>
            <ac:spMk id="16" creationId="{95CDBD65-6DD0-D7F0-7D9A-CD773EA07FFA}"/>
          </ac:spMkLst>
        </pc:spChg>
        <pc:spChg chg="add mod">
          <ac:chgData name="Sandra Schachl" userId="71b48a8f-4c49-483b-9b22-083b66ef635a" providerId="ADAL" clId="{7060FADC-230C-4F82-8AAE-178B46827397}" dt="2025-05-14T08:25:40.980" v="22"/>
          <ac:spMkLst>
            <pc:docMk/>
            <pc:sldMk cId="1887410729" sldId="266"/>
            <ac:spMk id="22" creationId="{F90305C3-3C76-3315-FBA2-832AD17E0C8F}"/>
          </ac:spMkLst>
        </pc:spChg>
      </pc:sldChg>
      <pc:sldChg chg="addSp delSp modSp mod">
        <pc:chgData name="Sandra Schachl" userId="71b48a8f-4c49-483b-9b22-083b66ef635a" providerId="ADAL" clId="{7060FADC-230C-4F82-8AAE-178B46827397}" dt="2025-05-14T08:25:45.167" v="24"/>
        <pc:sldMkLst>
          <pc:docMk/>
          <pc:sldMk cId="3499524563" sldId="268"/>
        </pc:sldMkLst>
        <pc:spChg chg="del">
          <ac:chgData name="Sandra Schachl" userId="71b48a8f-4c49-483b-9b22-083b66ef635a" providerId="ADAL" clId="{7060FADC-230C-4F82-8AAE-178B46827397}" dt="2025-05-14T08:25:44.844" v="23" actId="478"/>
          <ac:spMkLst>
            <pc:docMk/>
            <pc:sldMk cId="3499524563" sldId="268"/>
            <ac:spMk id="16" creationId="{95CDBD65-6DD0-D7F0-7D9A-CD773EA07FFA}"/>
          </ac:spMkLst>
        </pc:spChg>
        <pc:spChg chg="add mod">
          <ac:chgData name="Sandra Schachl" userId="71b48a8f-4c49-483b-9b22-083b66ef635a" providerId="ADAL" clId="{7060FADC-230C-4F82-8AAE-178B46827397}" dt="2025-05-14T08:25:45.167" v="24"/>
          <ac:spMkLst>
            <pc:docMk/>
            <pc:sldMk cId="3499524563" sldId="268"/>
            <ac:spMk id="29" creationId="{71676392-5F42-288A-C08F-5A7C12EA86A4}"/>
          </ac:spMkLst>
        </pc:spChg>
        <pc:picChg chg="del">
          <ac:chgData name="Sandra Schachl" userId="71b48a8f-4c49-483b-9b22-083b66ef635a" providerId="ADAL" clId="{7060FADC-230C-4F82-8AAE-178B46827397}" dt="2025-05-14T08:24:34.250" v="0" actId="478"/>
          <ac:picMkLst>
            <pc:docMk/>
            <pc:sldMk cId="3499524563" sldId="268"/>
            <ac:picMk id="24" creationId="{28C9A2D6-C357-D09F-D4E4-4F623EEC9962}"/>
          </ac:picMkLst>
        </pc:picChg>
        <pc:picChg chg="add mod">
          <ac:chgData name="Sandra Schachl" userId="71b48a8f-4c49-483b-9b22-083b66ef635a" providerId="ADAL" clId="{7060FADC-230C-4F82-8AAE-178B46827397}" dt="2025-05-14T08:24:41.515" v="1"/>
          <ac:picMkLst>
            <pc:docMk/>
            <pc:sldMk cId="3499524563" sldId="268"/>
            <ac:picMk id="27" creationId="{F68C4CCD-5805-616A-9B61-151D60801ABD}"/>
          </ac:picMkLst>
        </pc:picChg>
      </pc:sldChg>
      <pc:sldChg chg="addSp delSp modSp mod">
        <pc:chgData name="Sandra Schachl" userId="71b48a8f-4c49-483b-9b22-083b66ef635a" providerId="ADAL" clId="{7060FADC-230C-4F82-8AAE-178B46827397}" dt="2025-05-14T08:26:47.605" v="55" actId="20577"/>
        <pc:sldMkLst>
          <pc:docMk/>
          <pc:sldMk cId="1099570929" sldId="269"/>
        </pc:sldMkLst>
        <pc:spChg chg="del">
          <ac:chgData name="Sandra Schachl" userId="71b48a8f-4c49-483b-9b22-083b66ef635a" providerId="ADAL" clId="{7060FADC-230C-4F82-8AAE-178B46827397}" dt="2025-05-14T08:26:03.867" v="30" actId="478"/>
          <ac:spMkLst>
            <pc:docMk/>
            <pc:sldMk cId="1099570929" sldId="269"/>
            <ac:spMk id="16" creationId="{95CDBD65-6DD0-D7F0-7D9A-CD773EA07FFA}"/>
          </ac:spMkLst>
        </pc:spChg>
        <pc:spChg chg="mod">
          <ac:chgData name="Sandra Schachl" userId="71b48a8f-4c49-483b-9b22-083b66ef635a" providerId="ADAL" clId="{7060FADC-230C-4F82-8AAE-178B46827397}" dt="2025-05-14T08:26:47.605" v="55" actId="20577"/>
          <ac:spMkLst>
            <pc:docMk/>
            <pc:sldMk cId="1099570929" sldId="269"/>
            <ac:spMk id="30" creationId="{233A68EF-A1B6-DF29-E2BA-E6495380B365}"/>
          </ac:spMkLst>
        </pc:spChg>
        <pc:spChg chg="add mod">
          <ac:chgData name="Sandra Schachl" userId="71b48a8f-4c49-483b-9b22-083b66ef635a" providerId="ADAL" clId="{7060FADC-230C-4F82-8AAE-178B46827397}" dt="2025-05-14T08:26:04.181" v="31"/>
          <ac:spMkLst>
            <pc:docMk/>
            <pc:sldMk cId="1099570929" sldId="269"/>
            <ac:spMk id="35" creationId="{9D695A99-EADB-71FF-A019-15E02823383D}"/>
          </ac:spMkLst>
        </pc:spChg>
        <pc:picChg chg="del">
          <ac:chgData name="Sandra Schachl" userId="71b48a8f-4c49-483b-9b22-083b66ef635a" providerId="ADAL" clId="{7060FADC-230C-4F82-8AAE-178B46827397}" dt="2025-05-14T08:24:52.471" v="4" actId="478"/>
          <ac:picMkLst>
            <pc:docMk/>
            <pc:sldMk cId="1099570929" sldId="269"/>
            <ac:picMk id="15" creationId="{566DE979-830A-6302-8E16-2ED39C1DC164}"/>
          </ac:picMkLst>
        </pc:picChg>
        <pc:picChg chg="add mod">
          <ac:chgData name="Sandra Schachl" userId="71b48a8f-4c49-483b-9b22-083b66ef635a" providerId="ADAL" clId="{7060FADC-230C-4F82-8AAE-178B46827397}" dt="2025-05-14T08:24:52.811" v="5"/>
          <ac:picMkLst>
            <pc:docMk/>
            <pc:sldMk cId="1099570929" sldId="269"/>
            <ac:picMk id="34" creationId="{68E5FB82-8EEF-5EBD-891F-69817C288AC6}"/>
          </ac:picMkLst>
        </pc:picChg>
      </pc:sldChg>
      <pc:sldChg chg="addSp delSp modSp mod">
        <pc:chgData name="Sandra Schachl" userId="71b48a8f-4c49-483b-9b22-083b66ef635a" providerId="ADAL" clId="{7060FADC-230C-4F82-8AAE-178B46827397}" dt="2025-05-14T08:26:57.240" v="72" actId="20577"/>
        <pc:sldMkLst>
          <pc:docMk/>
          <pc:sldMk cId="3962513144" sldId="270"/>
        </pc:sldMkLst>
        <pc:spChg chg="del">
          <ac:chgData name="Sandra Schachl" userId="71b48a8f-4c49-483b-9b22-083b66ef635a" providerId="ADAL" clId="{7060FADC-230C-4F82-8AAE-178B46827397}" dt="2025-05-14T08:26:10.143" v="32" actId="478"/>
          <ac:spMkLst>
            <pc:docMk/>
            <pc:sldMk cId="3962513144" sldId="270"/>
            <ac:spMk id="16" creationId="{95CDBD65-6DD0-D7F0-7D9A-CD773EA07FFA}"/>
          </ac:spMkLst>
        </pc:spChg>
        <pc:spChg chg="mod">
          <ac:chgData name="Sandra Schachl" userId="71b48a8f-4c49-483b-9b22-083b66ef635a" providerId="ADAL" clId="{7060FADC-230C-4F82-8AAE-178B46827397}" dt="2025-05-14T08:26:57.240" v="72" actId="20577"/>
          <ac:spMkLst>
            <pc:docMk/>
            <pc:sldMk cId="3962513144" sldId="270"/>
            <ac:spMk id="30" creationId="{233A68EF-A1B6-DF29-E2BA-E6495380B365}"/>
          </ac:spMkLst>
        </pc:spChg>
        <pc:spChg chg="add mod">
          <ac:chgData name="Sandra Schachl" userId="71b48a8f-4c49-483b-9b22-083b66ef635a" providerId="ADAL" clId="{7060FADC-230C-4F82-8AAE-178B46827397}" dt="2025-05-14T08:26:10.370" v="33"/>
          <ac:spMkLst>
            <pc:docMk/>
            <pc:sldMk cId="3962513144" sldId="270"/>
            <ac:spMk id="35" creationId="{161CB3F1-2224-ABDB-AFC5-8C9D76609CCC}"/>
          </ac:spMkLst>
        </pc:spChg>
        <pc:picChg chg="del">
          <ac:chgData name="Sandra Schachl" userId="71b48a8f-4c49-483b-9b22-083b66ef635a" providerId="ADAL" clId="{7060FADC-230C-4F82-8AAE-178B46827397}" dt="2025-05-14T08:25:04.484" v="8" actId="478"/>
          <ac:picMkLst>
            <pc:docMk/>
            <pc:sldMk cId="3962513144" sldId="270"/>
            <ac:picMk id="15" creationId="{566DE979-830A-6302-8E16-2ED39C1DC164}"/>
          </ac:picMkLst>
        </pc:picChg>
        <pc:picChg chg="add mod">
          <ac:chgData name="Sandra Schachl" userId="71b48a8f-4c49-483b-9b22-083b66ef635a" providerId="ADAL" clId="{7060FADC-230C-4F82-8AAE-178B46827397}" dt="2025-05-14T08:25:04.731" v="9"/>
          <ac:picMkLst>
            <pc:docMk/>
            <pc:sldMk cId="3962513144" sldId="270"/>
            <ac:picMk id="34" creationId="{1E2B2116-4A57-70C8-2948-1624517C19CD}"/>
          </ac:picMkLst>
        </pc:picChg>
      </pc:sldChg>
      <pc:sldChg chg="addSp delSp modSp mod">
        <pc:chgData name="Sandra Schachl" userId="71b48a8f-4c49-483b-9b22-083b66ef635a" providerId="ADAL" clId="{7060FADC-230C-4F82-8AAE-178B46827397}" dt="2025-05-14T08:27:06.169" v="89" actId="20577"/>
        <pc:sldMkLst>
          <pc:docMk/>
          <pc:sldMk cId="1499259900" sldId="271"/>
        </pc:sldMkLst>
        <pc:spChg chg="del">
          <ac:chgData name="Sandra Schachl" userId="71b48a8f-4c49-483b-9b22-083b66ef635a" providerId="ADAL" clId="{7060FADC-230C-4F82-8AAE-178B46827397}" dt="2025-05-14T08:26:28.898" v="36" actId="478"/>
          <ac:spMkLst>
            <pc:docMk/>
            <pc:sldMk cId="1499259900" sldId="271"/>
            <ac:spMk id="16" creationId="{95CDBD65-6DD0-D7F0-7D9A-CD773EA07FFA}"/>
          </ac:spMkLst>
        </pc:spChg>
        <pc:spChg chg="mod">
          <ac:chgData name="Sandra Schachl" userId="71b48a8f-4c49-483b-9b22-083b66ef635a" providerId="ADAL" clId="{7060FADC-230C-4F82-8AAE-178B46827397}" dt="2025-05-14T08:27:06.169" v="89" actId="20577"/>
          <ac:spMkLst>
            <pc:docMk/>
            <pc:sldMk cId="1499259900" sldId="271"/>
            <ac:spMk id="30" creationId="{233A68EF-A1B6-DF29-E2BA-E6495380B365}"/>
          </ac:spMkLst>
        </pc:spChg>
        <pc:spChg chg="add mod">
          <ac:chgData name="Sandra Schachl" userId="71b48a8f-4c49-483b-9b22-083b66ef635a" providerId="ADAL" clId="{7060FADC-230C-4F82-8AAE-178B46827397}" dt="2025-05-14T08:26:29.222" v="37"/>
          <ac:spMkLst>
            <pc:docMk/>
            <pc:sldMk cId="1499259900" sldId="271"/>
            <ac:spMk id="35" creationId="{637E2A2F-0377-8E0E-21E6-EF053FD8B4FF}"/>
          </ac:spMkLst>
        </pc:spChg>
        <pc:picChg chg="del">
          <ac:chgData name="Sandra Schachl" userId="71b48a8f-4c49-483b-9b22-083b66ef635a" providerId="ADAL" clId="{7060FADC-230C-4F82-8AAE-178B46827397}" dt="2025-05-14T08:25:10.397" v="10" actId="478"/>
          <ac:picMkLst>
            <pc:docMk/>
            <pc:sldMk cId="1499259900" sldId="271"/>
            <ac:picMk id="15" creationId="{566DE979-830A-6302-8E16-2ED39C1DC164}"/>
          </ac:picMkLst>
        </pc:picChg>
        <pc:picChg chg="add mod">
          <ac:chgData name="Sandra Schachl" userId="71b48a8f-4c49-483b-9b22-083b66ef635a" providerId="ADAL" clId="{7060FADC-230C-4F82-8AAE-178B46827397}" dt="2025-05-14T08:25:10.591" v="11"/>
          <ac:picMkLst>
            <pc:docMk/>
            <pc:sldMk cId="1499259900" sldId="271"/>
            <ac:picMk id="34" creationId="{AD54679B-E627-0E98-0888-2219D769700D}"/>
          </ac:picMkLst>
        </pc:picChg>
      </pc:sldChg>
      <pc:sldChg chg="addSp delSp modSp mod">
        <pc:chgData name="Sandra Schachl" userId="71b48a8f-4c49-483b-9b22-083b66ef635a" providerId="ADAL" clId="{7060FADC-230C-4F82-8AAE-178B46827397}" dt="2025-05-14T08:27:15.860" v="106" actId="20577"/>
        <pc:sldMkLst>
          <pc:docMk/>
          <pc:sldMk cId="1578885064" sldId="272"/>
        </pc:sldMkLst>
        <pc:spChg chg="del">
          <ac:chgData name="Sandra Schachl" userId="71b48a8f-4c49-483b-9b22-083b66ef635a" providerId="ADAL" clId="{7060FADC-230C-4F82-8AAE-178B46827397}" dt="2025-05-14T08:26:15.932" v="34" actId="478"/>
          <ac:spMkLst>
            <pc:docMk/>
            <pc:sldMk cId="1578885064" sldId="272"/>
            <ac:spMk id="16" creationId="{95CDBD65-6DD0-D7F0-7D9A-CD773EA07FFA}"/>
          </ac:spMkLst>
        </pc:spChg>
        <pc:spChg chg="mod">
          <ac:chgData name="Sandra Schachl" userId="71b48a8f-4c49-483b-9b22-083b66ef635a" providerId="ADAL" clId="{7060FADC-230C-4F82-8AAE-178B46827397}" dt="2025-05-14T08:27:15.860" v="106" actId="20577"/>
          <ac:spMkLst>
            <pc:docMk/>
            <pc:sldMk cId="1578885064" sldId="272"/>
            <ac:spMk id="30" creationId="{233A68EF-A1B6-DF29-E2BA-E6495380B365}"/>
          </ac:spMkLst>
        </pc:spChg>
        <pc:spChg chg="add mod">
          <ac:chgData name="Sandra Schachl" userId="71b48a8f-4c49-483b-9b22-083b66ef635a" providerId="ADAL" clId="{7060FADC-230C-4F82-8AAE-178B46827397}" dt="2025-05-14T08:26:16.145" v="35"/>
          <ac:spMkLst>
            <pc:docMk/>
            <pc:sldMk cId="1578885064" sldId="272"/>
            <ac:spMk id="35" creationId="{3A150A5C-8E0C-B784-2D6D-4EDF00823B6C}"/>
          </ac:spMkLst>
        </pc:spChg>
        <pc:picChg chg="del">
          <ac:chgData name="Sandra Schachl" userId="71b48a8f-4c49-483b-9b22-083b66ef635a" providerId="ADAL" clId="{7060FADC-230C-4F82-8AAE-178B46827397}" dt="2025-05-14T08:25:17.837" v="12" actId="478"/>
          <ac:picMkLst>
            <pc:docMk/>
            <pc:sldMk cId="1578885064" sldId="272"/>
            <ac:picMk id="15" creationId="{566DE979-830A-6302-8E16-2ED39C1DC164}"/>
          </ac:picMkLst>
        </pc:picChg>
        <pc:picChg chg="add mod">
          <ac:chgData name="Sandra Schachl" userId="71b48a8f-4c49-483b-9b22-083b66ef635a" providerId="ADAL" clId="{7060FADC-230C-4F82-8AAE-178B46827397}" dt="2025-05-14T08:25:18.012" v="13"/>
          <ac:picMkLst>
            <pc:docMk/>
            <pc:sldMk cId="1578885064" sldId="272"/>
            <ac:picMk id="34" creationId="{7E87BBD8-54B5-0EEA-DAB6-F041FFD9DE5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DA56EF-C886-D5C4-68A3-2E0DE24865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76010F7-42BA-DCE0-46C3-EC0C7E4D3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09E8E84-0F0F-3B90-061F-2A0DD3441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EFB10C6-6906-96F0-AA72-4E5302A5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3FAABA3-014E-146E-DC04-E7FD6B5FF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96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D89821-EF17-0C77-DE55-0E853BDCB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586F38F-1B08-A7DE-0B39-C3CA5B6CCD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3E8C1F-75E9-C6E9-D79F-63E729F69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58EB405-D637-D927-9287-11E9491B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4C1CEA4-D096-8932-7064-394639CD5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163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3F70CB-61AD-8AC9-222D-167357863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59BDE4F-B94E-6704-8C3E-DE114304E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ED84C2-859C-6D6D-2FFD-D783C8402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C6D637C-6EB5-5AC3-6ED9-A0ECED33B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A58663E-525E-6099-9759-EC612BD9A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66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7AA8CA-88A4-370E-DC81-11C2B041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5AFCAED-A534-AC92-E9C6-6F81DFE28D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46B439F-09F8-39F0-98D6-650163C2C0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2754E59-D6C0-EC21-50C7-67FD64C28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E042D42-0D77-3C19-F37A-013BAA749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1615643-FE2F-682D-1232-11082A160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147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C659EE-BD58-0F8F-C5A7-F6C181D8F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DFC3799-B375-B072-B294-5D4F20543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888C339-E0C5-8255-1907-06F6759B78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572A4E3-8F06-7704-D17F-2E2A1DF3DF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BF8B540-F39A-2916-EAF6-2A884230B2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39D3AEE-6EBA-02A1-DA6B-233837678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90D49850-4EB2-B46B-8728-040CBEAB0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29A4930-D9F3-587A-0A08-163A07C8E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519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32AC70-180B-5E8D-58B5-0F3BE1904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F8AE90D-EFEA-C342-6598-1787DAE6D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B5035E-2993-829B-8EB8-E8D23C2FC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DB00B78-44C1-4476-991C-9E4EB00A3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122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E6FB444-80CD-6D53-752A-8F09229FA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85C2883-3194-63D8-7FB7-F9D442EBB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893B60F-4FF9-9237-65E2-2B5FD1899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578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28CFFF-1F13-3039-8F40-5292223B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27CFF7A-F0CD-4A0C-796A-3660320CE3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440D304-3DFE-D3E7-9AC8-F02752A889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727E6AE-0D28-D378-5468-069173ED7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6DF4DF8-603F-4262-F2AF-7D00A3950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ACBEEEE-10C7-1FD2-0B00-DD7A40BE6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04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509613-0AE7-300F-99DE-182154B48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2DB2E28-7E27-A0E9-B153-1B637723A3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F117783-A3B8-AD7E-ACF2-DC12905940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7C24058-18A7-67DC-4F12-688448B6F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60B4BBD-4791-0DFA-13B8-9833D7465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8D3CAD2-A1CD-43D8-6EA9-128E4C5E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999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5EEB5C-CE41-8836-28A1-CB8F0D6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3C56ADB-F97D-8CFC-581B-372A9EFD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2773DCE-8803-793F-181C-D745BD671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0CC857-D03D-BBFF-637B-6E13BF198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873F28-2C22-87F4-7993-8564474BC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319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2F52611-31C7-5509-3349-712C92919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44C03E4-37C9-E9FD-821E-0F2A1E0319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F9DF28-B543-4766-399E-622B82DBE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8B0EAF-5BD5-5E3B-DF18-175C22D93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1BD51C-2E71-AAA7-5D92-0AEEFE502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016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155F3457-EBB8-DA00-4453-2A840910A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AE11BFE-E64C-7516-6A0D-3EB30F4FD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415831F-DAC2-B75B-253F-D078D4C467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64652-EF6A-438B-9CC1-80FF19BA2959}" type="datetimeFigureOut">
              <a:rPr lang="de-DE" smtClean="0"/>
              <a:t>14.05.2025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F0CDD0F-7EDD-2B7B-C8CE-A9F4D8E29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7B18B2-C132-6096-A5E1-8E83BB467A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035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CDC8E94D-2435-180D-DF12-9E44B16ACF89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Folie 1">
            <a:hlinkClick r:id="" action="ppaction://media"/>
            <a:extLst>
              <a:ext uri="{FF2B5EF4-FFF2-40B4-BE49-F238E27FC236}">
                <a16:creationId xmlns:a16="http://schemas.microsoft.com/office/drawing/2014/main" id="{A40542C8-6BD4-C8B0-E507-C78031F755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77622" y="721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27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6DC9559D-B48D-A450-6C64-739C983A2946}"/>
              </a:ext>
            </a:extLst>
          </p:cNvPr>
          <p:cNvSpPr txBox="1"/>
          <p:nvPr/>
        </p:nvSpPr>
        <p:spPr>
          <a:xfrm>
            <a:off x="2663418" y="4672656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11" name="Folie 2">
            <a:hlinkClick r:id="" action="ppaction://media"/>
            <a:extLst>
              <a:ext uri="{FF2B5EF4-FFF2-40B4-BE49-F238E27FC236}">
                <a16:creationId xmlns:a16="http://schemas.microsoft.com/office/drawing/2014/main" id="{28DB6B8D-0B36-6E88-1D93-8169E53CEF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78543" y="58623"/>
            <a:ext cx="487363" cy="487363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3BFB5A34-A30B-913A-521E-EE724B09FFD0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258231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1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DF4E4405-9F33-F33A-21AC-2BA5265CC674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23" name="Folie 3">
            <a:hlinkClick r:id="" action="ppaction://media"/>
            <a:extLst>
              <a:ext uri="{FF2B5EF4-FFF2-40B4-BE49-F238E27FC236}">
                <a16:creationId xmlns:a16="http://schemas.microsoft.com/office/drawing/2014/main" id="{4F1C65CD-4548-9BD1-071A-D5EE1A9D63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72817" y="78579"/>
            <a:ext cx="487363" cy="487363"/>
          </a:xfrm>
          <a:prstGeom prst="rect">
            <a:avLst/>
          </a:prstGeom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F90305C3-3C76-3315-FBA2-832AD17E0C8F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188741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2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1" name="Pfeil: nach unten gekrümmt 20">
            <a:extLst>
              <a:ext uri="{FF2B5EF4-FFF2-40B4-BE49-F238E27FC236}">
                <a16:creationId xmlns:a16="http://schemas.microsoft.com/office/drawing/2014/main" id="{81AB7B2B-2F6E-6E45-D849-B1368E068F4B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llipse 21">
            <a:extLst>
              <a:ext uri="{FF2B5EF4-FFF2-40B4-BE49-F238E27FC236}">
                <a16:creationId xmlns:a16="http://schemas.microsoft.com/office/drawing/2014/main" id="{03D3F4C5-3EB5-E430-CA03-2614AB7AB60C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5279675-D688-A1A7-CCF7-93BC8F0F1DFF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BEA306C8-8D24-D49B-6BD1-AD04E1E65142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986A4EA1-011E-86DE-3824-9CE5B15A9376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28" name="Folie 4">
            <a:hlinkClick r:id="" action="ppaction://media"/>
            <a:extLst>
              <a:ext uri="{FF2B5EF4-FFF2-40B4-BE49-F238E27FC236}">
                <a16:creationId xmlns:a16="http://schemas.microsoft.com/office/drawing/2014/main" id="{EF20D1D5-3876-8DCF-F902-F0D5BD980D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09046" y="72105"/>
            <a:ext cx="487363" cy="487363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F68C4CCD-5805-616A-9B61-151D60801A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71676392-5F42-288A-C08F-5A7C12EA86A4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349952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43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5">
            <a:hlinkClick r:id="" action="ppaction://media"/>
            <a:extLst>
              <a:ext uri="{FF2B5EF4-FFF2-40B4-BE49-F238E27FC236}">
                <a16:creationId xmlns:a16="http://schemas.microsoft.com/office/drawing/2014/main" id="{494B7FF8-FA51-4639-282F-943E399075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22011" y="72105"/>
            <a:ext cx="487363" cy="487363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5EFFFB20-685B-9F0D-7945-FFD513A97A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F6E9F0CA-9F7E-4D77-42D6-6D97F2433A29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256231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7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073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52322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34" name="Folie 6">
            <a:hlinkClick r:id="" action="ppaction://media"/>
            <a:extLst>
              <a:ext uri="{FF2B5EF4-FFF2-40B4-BE49-F238E27FC236}">
                <a16:creationId xmlns:a16="http://schemas.microsoft.com/office/drawing/2014/main" id="{8E6A5F02-BEC5-82DE-D1BA-F3F16D41A4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26133" y="72105"/>
            <a:ext cx="487363" cy="487363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41E4B197-EF22-FC7D-E471-CC604A7FB4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  <p:sp>
        <p:nvSpPr>
          <p:cNvPr id="35" name="Textfeld 34">
            <a:extLst>
              <a:ext uri="{FF2B5EF4-FFF2-40B4-BE49-F238E27FC236}">
                <a16:creationId xmlns:a16="http://schemas.microsoft.com/office/drawing/2014/main" id="{487F4583-C97F-8E4C-03EE-BBC6A10EEC00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405820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07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224676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7">
            <a:hlinkClick r:id="" action="ppaction://media"/>
            <a:extLst>
              <a:ext uri="{FF2B5EF4-FFF2-40B4-BE49-F238E27FC236}">
                <a16:creationId xmlns:a16="http://schemas.microsoft.com/office/drawing/2014/main" id="{743B0CA2-6FFC-ABE2-3F7D-F39FAF14AC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68E5FB82-8EEF-5EBD-891F-69817C288A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  <p:sp>
        <p:nvSpPr>
          <p:cNvPr id="35" name="Textfeld 34">
            <a:extLst>
              <a:ext uri="{FF2B5EF4-FFF2-40B4-BE49-F238E27FC236}">
                <a16:creationId xmlns:a16="http://schemas.microsoft.com/office/drawing/2014/main" id="{9D695A99-EADB-71FF-A019-15E02823383D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109957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3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3108543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bestimmt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8">
            <a:hlinkClick r:id="" action="ppaction://media"/>
            <a:extLst>
              <a:ext uri="{FF2B5EF4-FFF2-40B4-BE49-F238E27FC236}">
                <a16:creationId xmlns:a16="http://schemas.microsoft.com/office/drawing/2014/main" id="{81855225-7E64-E27A-E962-67E766BF83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96167" y="24877"/>
            <a:ext cx="487363" cy="487363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1E2B2116-4A57-70C8-2948-1624517C19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  <p:sp>
        <p:nvSpPr>
          <p:cNvPr id="35" name="Textfeld 34">
            <a:extLst>
              <a:ext uri="{FF2B5EF4-FFF2-40B4-BE49-F238E27FC236}">
                <a16:creationId xmlns:a16="http://schemas.microsoft.com/office/drawing/2014/main" id="{161CB3F1-2224-ABDB-AFC5-8C9D76609CCC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396251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5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61664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bestimmt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9">
            <a:hlinkClick r:id="" action="ppaction://media"/>
            <a:extLst>
              <a:ext uri="{FF2B5EF4-FFF2-40B4-BE49-F238E27FC236}">
                <a16:creationId xmlns:a16="http://schemas.microsoft.com/office/drawing/2014/main" id="{62511DCC-EEA2-532B-4FB4-C0F1F9E55C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AD54679B-E627-0E98-0888-2219D76970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  <p:sp>
        <p:nvSpPr>
          <p:cNvPr id="35" name="Textfeld 34">
            <a:extLst>
              <a:ext uri="{FF2B5EF4-FFF2-40B4-BE49-F238E27FC236}">
                <a16:creationId xmlns:a16="http://schemas.microsoft.com/office/drawing/2014/main" id="{637E2A2F-0377-8E0E-21E6-EF053FD8B4FF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149925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0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939814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amtliche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</a:t>
            </a:r>
            <a:r>
              <a:rPr lang="de-AT" sz="14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Seelsorgeteam bestimmt 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de-AT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0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Ein Seelsorgeteam-Start ist ab drei Personen möglich.</a:t>
            </a:r>
            <a:endParaRPr lang="de-DE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10">
            <a:hlinkClick r:id="" action="ppaction://media"/>
            <a:extLst>
              <a:ext uri="{FF2B5EF4-FFF2-40B4-BE49-F238E27FC236}">
                <a16:creationId xmlns:a16="http://schemas.microsoft.com/office/drawing/2014/main" id="{5E932981-96F6-08C1-307B-E373E9BC86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96167" y="47691"/>
            <a:ext cx="487363" cy="487363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7E87BBD8-54B5-0EEA-DAB6-F041FFD9DE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2451" y="1433949"/>
            <a:ext cx="3491067" cy="2877742"/>
          </a:xfrm>
          <a:prstGeom prst="rect">
            <a:avLst/>
          </a:prstGeom>
        </p:spPr>
      </p:pic>
      <p:sp>
        <p:nvSpPr>
          <p:cNvPr id="35" name="Textfeld 34">
            <a:extLst>
              <a:ext uri="{FF2B5EF4-FFF2-40B4-BE49-F238E27FC236}">
                <a16:creationId xmlns:a16="http://schemas.microsoft.com/office/drawing/2014/main" id="{3A150A5C-8E0C-B784-2D6D-4EDF00823B6C}"/>
              </a:ext>
            </a:extLst>
          </p:cNvPr>
          <p:cNvSpPr txBox="1"/>
          <p:nvPr/>
        </p:nvSpPr>
        <p:spPr>
          <a:xfrm>
            <a:off x="0" y="6592494"/>
            <a:ext cx="28023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Mai 2025, FB Ehrenamt und Pfarrgemeinde</a:t>
            </a:r>
          </a:p>
        </p:txBody>
      </p:sp>
    </p:spTree>
    <p:extLst>
      <p:ext uri="{BB962C8B-B14F-4D97-AF65-F5344CB8AC3E}">
        <p14:creationId xmlns:p14="http://schemas.microsoft.com/office/powerpoint/2010/main" val="157888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3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658</Words>
  <Application>Microsoft Office PowerPoint</Application>
  <PresentationFormat>Breitbild</PresentationFormat>
  <Paragraphs>184</Paragraphs>
  <Slides>10</Slides>
  <Notes>0</Notes>
  <HiddenSlides>0</HiddenSlides>
  <MMClips>10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Sandra Schachl</dc:creator>
  <cp:lastModifiedBy>Sandra Schachl</cp:lastModifiedBy>
  <cp:revision>3</cp:revision>
  <dcterms:created xsi:type="dcterms:W3CDTF">2023-05-10T12:29:42Z</dcterms:created>
  <dcterms:modified xsi:type="dcterms:W3CDTF">2025-05-14T08:27:17Z</dcterms:modified>
</cp:coreProperties>
</file>