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5" r:id="rId3"/>
    <p:sldId id="266" r:id="rId4"/>
    <p:sldId id="268" r:id="rId5"/>
    <p:sldId id="259" r:id="rId6"/>
    <p:sldId id="260" r:id="rId7"/>
    <p:sldId id="269" r:id="rId8"/>
    <p:sldId id="270" r:id="rId9"/>
    <p:sldId id="271" r:id="rId10"/>
    <p:sldId id="272" r:id="rId1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F859F9-D0AF-4693-A398-6EC2E6FF7CE6}" v="72" dt="2023-05-16T07:27:23.2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DA56EF-C886-D5C4-68A3-2E0DE24865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76010F7-42BA-DCE0-46C3-EC0C7E4D3E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09E8E84-0F0F-3B90-061F-2A0DD3441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20.06.2024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EFB10C6-6906-96F0-AA72-4E5302A5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3FAABA3-014E-146E-DC04-E7FD6B5FF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963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D89821-EF17-0C77-DE55-0E853BDCB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586F38F-1B08-A7DE-0B39-C3CA5B6CCD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3E8C1F-75E9-C6E9-D79F-63E729F69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20.06.2024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58EB405-D637-D927-9287-11E9491BA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4C1CEA4-D096-8932-7064-394639CD5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1630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3F70CB-61AD-8AC9-222D-167357863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59BDE4F-B94E-6704-8C3E-DE114304E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EED84C2-859C-6D6D-2FFD-D783C8402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20.06.2024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C6D637C-6EB5-5AC3-6ED9-A0ECED33B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A58663E-525E-6099-9759-EC612BD9A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6630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7AA8CA-88A4-370E-DC81-11C2B0412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5AFCAED-A534-AC92-E9C6-6F81DFE28D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46B439F-09F8-39F0-98D6-650163C2C0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2754E59-D6C0-EC21-50C7-67FD64C28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20.06.2024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E042D42-0D77-3C19-F37A-013BAA749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1615643-FE2F-682D-1232-11082A160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1478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C659EE-BD58-0F8F-C5A7-F6C181D8F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DFC3799-B375-B072-B294-5D4F20543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888C339-E0C5-8255-1907-06F6759B78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572A4E3-8F06-7704-D17F-2E2A1DF3DF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BF8B540-F39A-2916-EAF6-2A884230B2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39D3AEE-6EBA-02A1-DA6B-233837678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20.06.2024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90D49850-4EB2-B46B-8728-040CBEAB0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29A4930-D9F3-587A-0A08-163A07C8E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5193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32AC70-180B-5E8D-58B5-0F3BE1904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F8AE90D-EFEA-C342-6598-1787DAE6D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20.06.2024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B5035E-2993-829B-8EB8-E8D23C2FC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DB00B78-44C1-4476-991C-9E4EB00A3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31226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E6FB444-80CD-6D53-752A-8F09229FA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20.06.2024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85C2883-3194-63D8-7FB7-F9D442EBB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893B60F-4FF9-9237-65E2-2B5FD1899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5784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28CFFF-1F13-3039-8F40-5292223B0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27CFF7A-F0CD-4A0C-796A-3660320CE3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440D304-3DFE-D3E7-9AC8-F02752A889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727E6AE-0D28-D378-5468-069173ED7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20.06.2024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6DF4DF8-603F-4262-F2AF-7D00A3950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ACBEEEE-10C7-1FD2-0B00-DD7A40BE6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046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509613-0AE7-300F-99DE-182154B48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E2DB2E28-7E27-A0E9-B153-1B637723A3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F117783-A3B8-AD7E-ACF2-DC12905940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7C24058-18A7-67DC-4F12-688448B6F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20.06.2024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60B4BBD-4791-0DFA-13B8-9833D7465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8D3CAD2-A1CD-43D8-6EA9-128E4C5E8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999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5EEB5C-CE41-8836-28A1-CB8F0D66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3C56ADB-F97D-8CFC-581B-372A9EFD1C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2773DCE-8803-793F-181C-D745BD671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20.06.2024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C0CC857-D03D-BBFF-637B-6E13BF198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873F28-2C22-87F4-7993-8564474BC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3199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F2F52611-31C7-5509-3349-712C92919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44C03E4-37C9-E9FD-821E-0F2A1E0319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0F9DF28-B543-4766-399E-622B82DBE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20.06.2024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08B0EAF-5BD5-5E3B-DF18-175C22D93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D1BD51C-2E71-AAA7-5D92-0AEEFE502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0163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155F3457-EBB8-DA00-4453-2A840910A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AE11BFE-E64C-7516-6A0D-3EB30F4FDA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415831F-DAC2-B75B-253F-D078D4C467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64652-EF6A-438B-9CC1-80FF19BA2959}" type="datetimeFigureOut">
              <a:rPr lang="de-DE" smtClean="0"/>
              <a:t>20.06.2024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F0CDD0F-7EDD-2B7B-C8CE-A9F4D8E29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D7B18B2-C132-6096-A5E1-8E83BB467A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9035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CDC8E94D-2435-180D-DF12-9E44B16ACF89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pic>
        <p:nvPicPr>
          <p:cNvPr id="3" name="Folie 1">
            <a:hlinkClick r:id="" action="ppaction://media"/>
            <a:extLst>
              <a:ext uri="{FF2B5EF4-FFF2-40B4-BE49-F238E27FC236}">
                <a16:creationId xmlns:a16="http://schemas.microsoft.com/office/drawing/2014/main" id="{A40542C8-6BD4-C8B0-E507-C78031F755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77622" y="72105"/>
            <a:ext cx="487363" cy="487363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6B386229-CB28-651C-6C55-F84170F50D5E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2865270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6DC9559D-B48D-A450-6C64-739C983A2946}"/>
              </a:ext>
            </a:extLst>
          </p:cNvPr>
          <p:cNvSpPr txBox="1"/>
          <p:nvPr/>
        </p:nvSpPr>
        <p:spPr>
          <a:xfrm>
            <a:off x="2663418" y="4672656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pic>
        <p:nvPicPr>
          <p:cNvPr id="10" name="Folie 2">
            <a:hlinkClick r:id="" action="ppaction://media"/>
            <a:extLst>
              <a:ext uri="{FF2B5EF4-FFF2-40B4-BE49-F238E27FC236}">
                <a16:creationId xmlns:a16="http://schemas.microsoft.com/office/drawing/2014/main" id="{A7BE51DE-1F74-A7DB-88D4-00E0D95AC1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12901" y="72105"/>
            <a:ext cx="487363" cy="487363"/>
          </a:xfrm>
          <a:prstGeom prst="rect">
            <a:avLst/>
          </a:prstGeom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36E79077-AA9D-DDFA-6856-2CE8E56DC242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258231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8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F8287E9-4DE7-AFCC-A6AB-3B40DBCDB5B5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B96852C-9536-285E-77F6-DDAD64610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D4526EF-5664-6633-474C-82A05CE368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728D023-A539-316A-D716-9F43FC7BF2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2413B7D9-8D33-D441-08E8-1C72D886F0E2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BEFD9D9-5873-7FAC-2C19-ABDF7C769B15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6851A682-2E3A-6266-A024-9900040C5F15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1099E5E0-1EBC-9C1C-59E0-049F59E398A1}"/>
              </a:ext>
            </a:extLst>
          </p:cNvPr>
          <p:cNvCxnSpPr>
            <a:cxnSpLocks/>
            <a:endCxn id="12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5AE82717-D976-D98D-F8E8-9678E7C4B7F3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feld 18">
            <a:extLst>
              <a:ext uri="{FF2B5EF4-FFF2-40B4-BE49-F238E27FC236}">
                <a16:creationId xmlns:a16="http://schemas.microsoft.com/office/drawing/2014/main" id="{B179637F-C6AD-10E8-2B6A-BE73B31AE115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1B517FD8-BA00-475B-EC4F-C1528F225836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DF4E4405-9F33-F33A-21AC-2BA5265CC674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pic>
        <p:nvPicPr>
          <p:cNvPr id="22" name="Folie 3">
            <a:hlinkClick r:id="" action="ppaction://media"/>
            <a:extLst>
              <a:ext uri="{FF2B5EF4-FFF2-40B4-BE49-F238E27FC236}">
                <a16:creationId xmlns:a16="http://schemas.microsoft.com/office/drawing/2014/main" id="{A06EAF12-C0F5-AE44-97E3-FF15E9D170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22009" y="84998"/>
            <a:ext cx="487363" cy="487363"/>
          </a:xfrm>
          <a:prstGeom prst="rect">
            <a:avLst/>
          </a:prstGeom>
        </p:spPr>
      </p:pic>
      <p:sp>
        <p:nvSpPr>
          <p:cNvPr id="23" name="Textfeld 22">
            <a:extLst>
              <a:ext uri="{FF2B5EF4-FFF2-40B4-BE49-F238E27FC236}">
                <a16:creationId xmlns:a16="http://schemas.microsoft.com/office/drawing/2014/main" id="{6805891C-161A-7195-F41C-2FC4671A9253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1887410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5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1" name="Pfeil: nach unten gekrümmt 20">
            <a:extLst>
              <a:ext uri="{FF2B5EF4-FFF2-40B4-BE49-F238E27FC236}">
                <a16:creationId xmlns:a16="http://schemas.microsoft.com/office/drawing/2014/main" id="{81AB7B2B-2F6E-6E45-D849-B1368E068F4B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F8287E9-4DE7-AFCC-A6AB-3B40DBCDB5B5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B96852C-9536-285E-77F6-DDAD64610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D4526EF-5664-6633-474C-82A05CE368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728D023-A539-316A-D716-9F43FC7BF2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2413B7D9-8D33-D441-08E8-1C72D886F0E2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BEFD9D9-5873-7FAC-2C19-ABDF7C769B15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6851A682-2E3A-6266-A024-9900040C5F15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1099E5E0-1EBC-9C1C-59E0-049F59E398A1}"/>
              </a:ext>
            </a:extLst>
          </p:cNvPr>
          <p:cNvCxnSpPr>
            <a:cxnSpLocks/>
            <a:endCxn id="12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5AE82717-D976-D98D-F8E8-9678E7C4B7F3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llipse 21">
            <a:extLst>
              <a:ext uri="{FF2B5EF4-FFF2-40B4-BE49-F238E27FC236}">
                <a16:creationId xmlns:a16="http://schemas.microsoft.com/office/drawing/2014/main" id="{03D3F4C5-3EB5-E430-CA03-2614AB7AB60C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C5279675-D688-A1A7-CCF7-93BC8F0F1DFF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B179637F-C6AD-10E8-2B6A-BE73B31AE115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1B517FD8-BA00-475B-EC4F-C1528F225836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pic>
        <p:nvPicPr>
          <p:cNvPr id="24" name="Grafik 23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28C9A2D6-C357-D09F-D4E4-4F623EEC99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5" name="Textfeld 24">
            <a:extLst>
              <a:ext uri="{FF2B5EF4-FFF2-40B4-BE49-F238E27FC236}">
                <a16:creationId xmlns:a16="http://schemas.microsoft.com/office/drawing/2014/main" id="{BEA306C8-8D24-D49B-6BD1-AD04E1E65142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986A4EA1-011E-86DE-3824-9CE5B15A9376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pic>
        <p:nvPicPr>
          <p:cNvPr id="27" name="Folie 4">
            <a:hlinkClick r:id="" action="ppaction://media"/>
            <a:extLst>
              <a:ext uri="{FF2B5EF4-FFF2-40B4-BE49-F238E27FC236}">
                <a16:creationId xmlns:a16="http://schemas.microsoft.com/office/drawing/2014/main" id="{8D3CBBCD-13EB-07D5-581A-BD7F5C3A42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604255" y="90407"/>
            <a:ext cx="487363" cy="487363"/>
          </a:xfrm>
          <a:prstGeom prst="rect">
            <a:avLst/>
          </a:prstGeom>
        </p:spPr>
      </p:pic>
      <p:sp>
        <p:nvSpPr>
          <p:cNvPr id="28" name="Textfeld 27">
            <a:extLst>
              <a:ext uri="{FF2B5EF4-FFF2-40B4-BE49-F238E27FC236}">
                <a16:creationId xmlns:a16="http://schemas.microsoft.com/office/drawing/2014/main" id="{B94AD2CD-17BD-A4F1-811B-40243D09B388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349952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0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5">
            <a:hlinkClick r:id="" action="ppaction://media"/>
            <a:extLst>
              <a:ext uri="{FF2B5EF4-FFF2-40B4-BE49-F238E27FC236}">
                <a16:creationId xmlns:a16="http://schemas.microsoft.com/office/drawing/2014/main" id="{494B7FF8-FA51-4639-282F-943E399075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622011" y="72105"/>
            <a:ext cx="487363" cy="487363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FECD6E7E-53FB-FE95-00B8-4C51FE9A04C0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2562315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7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073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52322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6">
            <a:hlinkClick r:id="" action="ppaction://media"/>
            <a:extLst>
              <a:ext uri="{FF2B5EF4-FFF2-40B4-BE49-F238E27FC236}">
                <a16:creationId xmlns:a16="http://schemas.microsoft.com/office/drawing/2014/main" id="{20554580-1180-602D-7457-23B5B302E1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ABC63593-FC61-4F0E-6817-8CF62F94AA28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4058206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3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2246769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7">
            <a:hlinkClick r:id="" action="ppaction://media"/>
            <a:extLst>
              <a:ext uri="{FF2B5EF4-FFF2-40B4-BE49-F238E27FC236}">
                <a16:creationId xmlns:a16="http://schemas.microsoft.com/office/drawing/2014/main" id="{743B0CA2-6FFC-ABE2-3F7D-F39FAF14AC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AEB20E13-CED8-7DB3-E6D1-A6B98DA483EC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1099570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3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3108543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wählt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8">
            <a:hlinkClick r:id="" action="ppaction://media"/>
            <a:extLst>
              <a:ext uri="{FF2B5EF4-FFF2-40B4-BE49-F238E27FC236}">
                <a16:creationId xmlns:a16="http://schemas.microsoft.com/office/drawing/2014/main" id="{81855225-7E64-E27A-E962-67E766BF83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24877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0F1D1094-7046-FC4E-A96B-751FA4EF1DB4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396251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5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4616648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wählt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Jede Funktion wird durch eine ehren- oder hauptamtliche Person wahrgenommen.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Kann eine Funktion für eine bestimmte Zeit nicht besetzt werden, so vereinbart das Team, wie es diese Funktion in dieser Zeit aktiv hält.</a:t>
            </a:r>
            <a:endParaRPr lang="de-DE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9">
            <a:hlinkClick r:id="" action="ppaction://media"/>
            <a:extLst>
              <a:ext uri="{FF2B5EF4-FFF2-40B4-BE49-F238E27FC236}">
                <a16:creationId xmlns:a16="http://schemas.microsoft.com/office/drawing/2014/main" id="{62511DCC-EEA2-532B-4FB4-C0F1F9E55C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F4668576-CD29-F4B3-B560-A86D8D2DE0D6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für nächste Folie</a:t>
            </a:r>
          </a:p>
        </p:txBody>
      </p:sp>
    </p:spTree>
    <p:extLst>
      <p:ext uri="{BB962C8B-B14F-4D97-AF65-F5344CB8AC3E}">
        <p14:creationId xmlns:p14="http://schemas.microsoft.com/office/powerpoint/2010/main" val="149925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0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4939814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wählt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Jede Funktion wird durch eine ehren- oder hauptamtliche Person wahrgenommen.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Kann eine Funktion für eine bestimmte Zeit nicht besetzt werden, so vereinbart das Team, wie es diese Funktion in dieser Zeit aktiv hält.</a:t>
            </a:r>
            <a:endParaRPr lang="de-DE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de-AT" sz="105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0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Ein Seelsorgeteam-Start ist ab drei Personen möglich.</a:t>
            </a:r>
            <a:endParaRPr lang="de-DE" sz="105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10">
            <a:hlinkClick r:id="" action="ppaction://media"/>
            <a:extLst>
              <a:ext uri="{FF2B5EF4-FFF2-40B4-BE49-F238E27FC236}">
                <a16:creationId xmlns:a16="http://schemas.microsoft.com/office/drawing/2014/main" id="{5E932981-96F6-08C1-307B-E373E9BC86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47691"/>
            <a:ext cx="487363" cy="487363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24E6AEF0-8CB6-A954-F043-6FE292B6A9AF}"/>
              </a:ext>
            </a:extLst>
          </p:cNvPr>
          <p:cNvSpPr txBox="1"/>
          <p:nvPr/>
        </p:nvSpPr>
        <p:spPr>
          <a:xfrm>
            <a:off x="0" y="6280016"/>
            <a:ext cx="27381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/>
                </a:solidFill>
              </a:rPr>
              <a:t>Mausklick zum Beenden</a:t>
            </a:r>
          </a:p>
        </p:txBody>
      </p:sp>
    </p:spTree>
    <p:extLst>
      <p:ext uri="{BB962C8B-B14F-4D97-AF65-F5344CB8AC3E}">
        <p14:creationId xmlns:p14="http://schemas.microsoft.com/office/powerpoint/2010/main" val="157888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3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692</Words>
  <Application>Microsoft Office PowerPoint</Application>
  <PresentationFormat>Breitbild</PresentationFormat>
  <Paragraphs>194</Paragraphs>
  <Slides>10</Slides>
  <Notes>0</Notes>
  <HiddenSlides>0</HiddenSlides>
  <MMClips>10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Symbol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Dioezese Linz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Sandra Schachl</dc:creator>
  <cp:lastModifiedBy>Verena Huber-Plainer</cp:lastModifiedBy>
  <cp:revision>2</cp:revision>
  <dcterms:created xsi:type="dcterms:W3CDTF">2023-05-10T12:29:42Z</dcterms:created>
  <dcterms:modified xsi:type="dcterms:W3CDTF">2024-06-20T09:48:20Z</dcterms:modified>
</cp:coreProperties>
</file>