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0" r:id="rId5"/>
    <p:sldId id="268" r:id="rId6"/>
    <p:sldId id="269" r:id="rId7"/>
    <p:sldId id="262" r:id="rId8"/>
    <p:sldId id="274" r:id="rId9"/>
    <p:sldId id="275" r:id="rId10"/>
    <p:sldId id="273" r:id="rId11"/>
    <p:sldId id="263" r:id="rId12"/>
    <p:sldId id="276" r:id="rId13"/>
    <p:sldId id="264" r:id="rId14"/>
    <p:sldId id="265" r:id="rId15"/>
    <p:sldId id="270" r:id="rId16"/>
    <p:sldId id="267" r:id="rId17"/>
    <p:sldId id="271" r:id="rId18"/>
    <p:sldId id="272" r:id="rId19"/>
    <p:sldId id="277" r:id="rId20"/>
    <p:sldId id="278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9" autoAdjust="0"/>
    <p:restoredTop sz="94660"/>
  </p:normalViewPr>
  <p:slideViewPr>
    <p:cSldViewPr snapToGrid="0">
      <p:cViewPr varScale="1">
        <p:scale>
          <a:sx n="58" d="100"/>
          <a:sy n="5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32A259-8B6E-46CD-AA3D-CF7D79953D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0B3E79B-33C1-4003-8F49-347727A5A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D2132C3-4E92-49A8-BE27-7F072CD53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8E9C0B1-D11B-492D-A6F2-E2D3B3963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FC24A1-1AAA-4352-94B2-08D35F426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44452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CE2C1E-37D9-4A52-8985-DF6C1B87F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A85E4B-6AAE-4401-91F8-788AE6D9D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413E522-42E9-4177-BFFB-15BAA476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CE98A75-012E-43FE-9407-72E0ACAD8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6DA5A5D-FF12-447E-9F3F-10AA1070D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8766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068DFD-4C19-4A22-B4F2-07C247529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3A9930C-5707-4A53-872B-94DE9EE09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A292D69-4622-438E-84E4-0262B34C7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9A4B90A-32A8-4E1E-B8C6-187D99137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EF30383-1F1D-496E-B7B8-35B5B5C8F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8847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8898F2-81D3-442F-B2FC-8825AE729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550C9-89BC-415E-8842-37BC8D914E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F77EC6C-2A2C-44A3-8FA5-C8F029595C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E87FE4C-7C28-4813-BD26-2CEA294FF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AB7DC38-5348-4ABC-B782-B2240F11A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AB291FE-0E66-4487-B3BB-DAE8C9A9D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68961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207C11-552A-4CF4-AB32-7236DE75E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B71E203-B38E-4654-8C06-E3F77445A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1FC22D8-7F18-43AC-A568-4714F1973D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155114C-7A2E-42B3-A12F-7DAF57B683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1689CD5-B97C-4AFA-A702-DD04EC8107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DCC63A5-34DF-48A5-A26C-90486D16E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998519E-77C1-4B06-823A-B71A21226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5B5A64D-00FE-4FFE-9CFA-D04832A4F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80028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864FBD-9030-444C-835F-5E1FAFB1E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3BB5D31-A309-45FB-8577-AD06850E7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B811DCE-4974-4755-99DC-1787FA9F8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E7FECC8-2519-435A-A3A2-CB62475A3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65663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DCBFDBA-C8F2-4882-AD19-3A56A58AA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0A82054-BB3C-4241-A5DA-7EDEF9B65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5EDAF18-133C-49E6-8B2C-422E76EC9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5964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905C17-F2EE-4BE0-A743-AD5ADB3C2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FB4CB1B-2A94-4445-A2FE-1F132F7F8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AA77DEE-D475-4F66-A4A7-82EC700441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D3C0A3B-B50E-463D-9660-B301C04E9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81657A1-7909-49A5-B5DB-4011C53DD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FF70325-A102-4217-8A6C-8A17CEE6C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9878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175CB5-D866-424D-A72D-CE6CBC031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D87B26E-0A12-47B8-99BF-C20B227D74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C551A6F-0FD0-4641-BC0A-4588BB4A6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CBDBD6-7350-4489-A058-818109864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AE801D6-079F-49E5-BC97-7B664D086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2261494-4467-4E2D-AA21-0D7FB7D8C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54739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231EB8B-66AD-4537-BEB9-6B5C0C06C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FC5907B-CD41-42E7-A700-5B1FDB97C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7AEECA2-B1D9-44BB-8A72-A98BE31EA4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03F02-E362-4C79-8FF9-6B425F1D5A5D}" type="datetimeFigureOut">
              <a:rPr lang="de-AT" smtClean="0"/>
              <a:t>03.02.2026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9EEC6FA-3502-4C77-82F2-E5B639B271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15AC701-0612-4656-84FE-AF18B8CDB2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D2B06-7F8E-44AC-890F-994D176100AB}" type="slidenum">
              <a:rPr lang="de-AT" smtClean="0"/>
              <a:t>‹#›</a:t>
            </a:fld>
            <a:endParaRPr lang="de-AT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21BAEC0-8EAB-4F5E-B5F3-4DF7A1CFC089}"/>
              </a:ext>
            </a:extLst>
          </p:cNvPr>
          <p:cNvPicPr/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200" y="230188"/>
            <a:ext cx="1907540" cy="1115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7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7B17EC-C589-483B-8960-37AA6D1220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6784" y="482138"/>
            <a:ext cx="8892949" cy="1190568"/>
          </a:xfrm>
        </p:spPr>
        <p:txBody>
          <a:bodyPr>
            <a:normAutofit fontScale="90000"/>
          </a:bodyPr>
          <a:lstStyle/>
          <a:p>
            <a:br>
              <a:rPr lang="de-AT" sz="4000" b="1" dirty="0"/>
            </a:br>
            <a:r>
              <a:rPr lang="de-AT" sz="4000" b="1" dirty="0"/>
              <a:t>Modellprojekt 2026:</a:t>
            </a:r>
            <a:br>
              <a:rPr lang="de-AT" sz="4000" b="1" dirty="0"/>
            </a:br>
            <a:r>
              <a:rPr lang="de-AT" sz="4000" dirty="0"/>
              <a:t>SEEDS – Frauen stärken, Rechte sichern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5069E52-0148-4637-82F0-CB736A1B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529" y="1919847"/>
            <a:ext cx="7919457" cy="445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843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6F7D69-4253-46A8-A8EC-54F8146B0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SEEDS – </a:t>
            </a:r>
            <a:r>
              <a:rPr lang="en-US" dirty="0"/>
              <a:t>Socio Economic and Education Development Society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5C446C-006B-4316-B322-81CDBD005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4000" b="1" dirty="0">
                <a:latin typeface="+mj-lt"/>
              </a:rPr>
              <a:t>Gründung:</a:t>
            </a:r>
            <a:r>
              <a:rPr lang="de-DE" altLang="de-DE" sz="4000" dirty="0">
                <a:latin typeface="+mj-lt"/>
              </a:rPr>
              <a:t> 1995 in Jamshedpur, Jharkhand, von Sozialaktivist*innen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de-DE" altLang="de-DE" sz="4000" dirty="0">
              <a:latin typeface="+mj-lt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4000" b="1" dirty="0">
                <a:latin typeface="+mj-lt"/>
              </a:rPr>
              <a:t>Partnerin der </a:t>
            </a:r>
            <a:r>
              <a:rPr lang="de-DE" altLang="de-DE" sz="4000" b="1" dirty="0" err="1">
                <a:latin typeface="+mj-lt"/>
              </a:rPr>
              <a:t>kfb</a:t>
            </a:r>
            <a:r>
              <a:rPr lang="de-DE" altLang="de-DE" sz="4000" b="1" dirty="0">
                <a:latin typeface="+mj-lt"/>
              </a:rPr>
              <a:t> seit 2006</a:t>
            </a:r>
            <a:r>
              <a:rPr lang="de-DE" altLang="de-DE" sz="4000" dirty="0">
                <a:latin typeface="+mj-lt"/>
              </a:rPr>
              <a:t>, Ansprechperson: Dr.in </a:t>
            </a:r>
            <a:r>
              <a:rPr lang="de-DE" altLang="de-DE" sz="4000" dirty="0" err="1">
                <a:latin typeface="+mj-lt"/>
              </a:rPr>
              <a:t>Shubhra</a:t>
            </a:r>
            <a:r>
              <a:rPr lang="de-DE" altLang="de-DE" sz="4000" dirty="0">
                <a:latin typeface="+mj-lt"/>
              </a:rPr>
              <a:t> </a:t>
            </a:r>
            <a:r>
              <a:rPr lang="de-DE" altLang="de-DE" sz="4000" dirty="0" err="1">
                <a:latin typeface="+mj-lt"/>
              </a:rPr>
              <a:t>Dwivedy</a:t>
            </a:r>
            <a:endParaRPr lang="de-DE" altLang="de-DE" sz="4000" dirty="0">
              <a:latin typeface="+mj-lt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de-DE" altLang="de-DE" sz="4000" dirty="0">
                <a:latin typeface="+mj-lt"/>
              </a:rPr>
              <a:t>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4000" b="1" dirty="0">
                <a:latin typeface="+mj-lt"/>
              </a:rPr>
              <a:t>Ziel:</a:t>
            </a:r>
            <a:r>
              <a:rPr lang="de-DE" altLang="de-DE" sz="4000" dirty="0">
                <a:latin typeface="+mj-lt"/>
              </a:rPr>
              <a:t> Stärkung von Frauen und Mädchen in indigene Gruppen (z.B. </a:t>
            </a:r>
            <a:r>
              <a:rPr lang="de-DE" altLang="de-DE" sz="4000" dirty="0" err="1">
                <a:latin typeface="+mj-lt"/>
              </a:rPr>
              <a:t>Santals</a:t>
            </a:r>
            <a:r>
              <a:rPr lang="de-DE" altLang="de-DE" sz="4000" dirty="0">
                <a:latin typeface="+mj-lt"/>
              </a:rPr>
              <a:t>, Mundas) 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180134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/>
              <a:t>SEEDS‘</a:t>
            </a:r>
            <a:r>
              <a:rPr b="1" dirty="0"/>
              <a:t> Ansatz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/>
              <a:t>Gemeinschaftsorientierte</a:t>
            </a:r>
            <a:r>
              <a:rPr dirty="0"/>
              <a:t> Arbeit </a:t>
            </a:r>
            <a:r>
              <a:rPr dirty="0" err="1"/>
              <a:t>mit</a:t>
            </a:r>
            <a:r>
              <a:rPr dirty="0"/>
              <a:t>:</a:t>
            </a:r>
          </a:p>
          <a:p>
            <a:pPr marL="0" indent="0">
              <a:buNone/>
            </a:pPr>
            <a:r>
              <a:rPr lang="de-DE" dirty="0"/>
              <a:t>    - </a:t>
            </a:r>
            <a:r>
              <a:rPr dirty="0"/>
              <a:t>Frauen und </a:t>
            </a:r>
            <a:r>
              <a:rPr dirty="0" err="1"/>
              <a:t>Männern</a:t>
            </a:r>
            <a:endParaRPr dirty="0"/>
          </a:p>
          <a:p>
            <a:pPr marL="0" indent="0">
              <a:buNone/>
            </a:pPr>
            <a:r>
              <a:rPr lang="de-DE" dirty="0"/>
              <a:t>    - </a:t>
            </a:r>
            <a:r>
              <a:rPr dirty="0" err="1"/>
              <a:t>Mädchen</a:t>
            </a:r>
            <a:r>
              <a:rPr dirty="0"/>
              <a:t> und </a:t>
            </a:r>
            <a:r>
              <a:rPr dirty="0" err="1"/>
              <a:t>Jungen</a:t>
            </a:r>
            <a:endParaRPr dirty="0"/>
          </a:p>
          <a:p>
            <a:pPr marL="0" indent="0">
              <a:buNone/>
            </a:pPr>
            <a:r>
              <a:rPr lang="de-DE" dirty="0"/>
              <a:t>    - </a:t>
            </a:r>
            <a:r>
              <a:rPr dirty="0" err="1"/>
              <a:t>Dorfstrukturen</a:t>
            </a:r>
            <a:r>
              <a:rPr dirty="0"/>
              <a:t> und </a:t>
            </a:r>
            <a:r>
              <a:rPr dirty="0" err="1"/>
              <a:t>lokalen</a:t>
            </a:r>
            <a:r>
              <a:rPr dirty="0"/>
              <a:t> </a:t>
            </a:r>
            <a:r>
              <a:rPr dirty="0" err="1"/>
              <a:t>Institutionen</a:t>
            </a:r>
            <a:endParaRPr dirty="0"/>
          </a:p>
          <a:p>
            <a:endParaRPr dirty="0"/>
          </a:p>
          <a:p>
            <a:r>
              <a:rPr dirty="0" err="1"/>
              <a:t>Ziel</a:t>
            </a:r>
            <a:r>
              <a:rPr dirty="0"/>
              <a:t>: </a:t>
            </a:r>
            <a:r>
              <a:rPr dirty="0" err="1"/>
              <a:t>gleichberechtigte</a:t>
            </a:r>
            <a:r>
              <a:rPr dirty="0"/>
              <a:t>, </a:t>
            </a:r>
            <a:r>
              <a:rPr dirty="0" err="1"/>
              <a:t>gewaltfreie</a:t>
            </a:r>
            <a:r>
              <a:rPr dirty="0"/>
              <a:t> </a:t>
            </a:r>
            <a:r>
              <a:rPr dirty="0" err="1"/>
              <a:t>Beziehungen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Worum</a:t>
            </a:r>
            <a:r>
              <a:rPr b="1" dirty="0"/>
              <a:t> </a:t>
            </a:r>
            <a:r>
              <a:rPr b="1" dirty="0" err="1"/>
              <a:t>geht</a:t>
            </a:r>
            <a:r>
              <a:rPr b="1" dirty="0"/>
              <a:t> 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3500" dirty="0"/>
              <a:t>SEEDS </a:t>
            </a:r>
            <a:r>
              <a:rPr sz="3500" dirty="0" err="1"/>
              <a:t>stärkt</a:t>
            </a:r>
            <a:r>
              <a:rPr sz="3500" dirty="0"/>
              <a:t> Frauen in </a:t>
            </a:r>
            <a:r>
              <a:rPr sz="3500" dirty="0" err="1"/>
              <a:t>indigenen</a:t>
            </a:r>
            <a:r>
              <a:rPr sz="3500" dirty="0"/>
              <a:t> </a:t>
            </a:r>
            <a:r>
              <a:rPr sz="3500" dirty="0" err="1"/>
              <a:t>Dorfgemeinschaften</a:t>
            </a:r>
            <a:r>
              <a:rPr sz="3500" dirty="0"/>
              <a:t>.</a:t>
            </a:r>
            <a:endParaRPr lang="de-DE" sz="3500" dirty="0"/>
          </a:p>
          <a:p>
            <a:pPr marL="0" indent="0">
              <a:buNone/>
            </a:pPr>
            <a:endParaRPr sz="3500" dirty="0"/>
          </a:p>
          <a:p>
            <a:r>
              <a:rPr sz="3500" dirty="0" err="1"/>
              <a:t>Ziel</a:t>
            </a:r>
            <a:r>
              <a:rPr sz="3500" dirty="0"/>
              <a:t>: </a:t>
            </a:r>
            <a:r>
              <a:rPr sz="3500" dirty="0" err="1"/>
              <a:t>Gewalt</a:t>
            </a:r>
            <a:r>
              <a:rPr sz="3500" dirty="0"/>
              <a:t> </a:t>
            </a:r>
            <a:r>
              <a:rPr sz="3500" dirty="0" err="1"/>
              <a:t>abbauen</a:t>
            </a:r>
            <a:r>
              <a:rPr sz="3500" dirty="0"/>
              <a:t>, </a:t>
            </a:r>
            <a:r>
              <a:rPr sz="3500" dirty="0" err="1"/>
              <a:t>Gleichstellung</a:t>
            </a:r>
            <a:r>
              <a:rPr sz="3500" dirty="0"/>
              <a:t> </a:t>
            </a:r>
            <a:r>
              <a:rPr sz="3500" dirty="0" err="1"/>
              <a:t>fördern</a:t>
            </a:r>
            <a:r>
              <a:rPr sz="3500" dirty="0"/>
              <a:t>,</a:t>
            </a:r>
          </a:p>
          <a:p>
            <a:pPr marL="0" indent="0">
              <a:buNone/>
            </a:pPr>
            <a:r>
              <a:rPr sz="3500" dirty="0" err="1"/>
              <a:t>Familien</a:t>
            </a:r>
            <a:r>
              <a:rPr sz="3500" dirty="0"/>
              <a:t> und </a:t>
            </a:r>
            <a:r>
              <a:rPr sz="3500" dirty="0" err="1"/>
              <a:t>Dörfer</a:t>
            </a:r>
            <a:r>
              <a:rPr sz="3500" dirty="0"/>
              <a:t> </a:t>
            </a:r>
            <a:r>
              <a:rPr sz="3500" dirty="0" err="1"/>
              <a:t>nachhaltig</a:t>
            </a:r>
            <a:r>
              <a:rPr sz="3500" dirty="0"/>
              <a:t> </a:t>
            </a:r>
            <a:r>
              <a:rPr sz="3500" dirty="0" err="1"/>
              <a:t>stärken</a:t>
            </a:r>
            <a:r>
              <a:rPr sz="3500"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Warum</a:t>
            </a:r>
            <a:r>
              <a:rPr b="1" dirty="0"/>
              <a:t> </a:t>
            </a:r>
            <a:r>
              <a:rPr b="1" dirty="0" err="1"/>
              <a:t>Zuhause</a:t>
            </a:r>
            <a:r>
              <a:rPr b="1" dirty="0"/>
              <a:t> </a:t>
            </a:r>
            <a:r>
              <a:rPr b="1" dirty="0" err="1"/>
              <a:t>entscheidend</a:t>
            </a:r>
            <a:r>
              <a:rPr b="1" dirty="0"/>
              <a:t> </a:t>
            </a:r>
            <a:r>
              <a:rPr b="1" dirty="0" err="1"/>
              <a:t>ist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/>
              <a:t>Im</a:t>
            </a:r>
            <a:r>
              <a:rPr dirty="0"/>
              <a:t> </a:t>
            </a:r>
            <a:r>
              <a:rPr dirty="0" err="1"/>
              <a:t>ländlichen</a:t>
            </a:r>
            <a:r>
              <a:rPr dirty="0"/>
              <a:t> </a:t>
            </a:r>
            <a:r>
              <a:rPr dirty="0" err="1"/>
              <a:t>Indien</a:t>
            </a:r>
            <a:r>
              <a:rPr dirty="0"/>
              <a:t> </a:t>
            </a:r>
            <a:r>
              <a:rPr dirty="0" err="1"/>
              <a:t>entstehen</a:t>
            </a:r>
            <a:r>
              <a:rPr dirty="0"/>
              <a:t> </a:t>
            </a:r>
            <a:r>
              <a:rPr dirty="0" err="1"/>
              <a:t>Geschlechterrollen</a:t>
            </a:r>
            <a:r>
              <a:rPr dirty="0"/>
              <a:t> </a:t>
            </a:r>
            <a:r>
              <a:rPr dirty="0" err="1"/>
              <a:t>im</a:t>
            </a:r>
            <a:r>
              <a:rPr dirty="0"/>
              <a:t> </a:t>
            </a:r>
            <a:r>
              <a:rPr dirty="0" err="1"/>
              <a:t>Alltag</a:t>
            </a:r>
            <a:r>
              <a:rPr dirty="0"/>
              <a:t>.</a:t>
            </a:r>
          </a:p>
          <a:p>
            <a:r>
              <a:rPr dirty="0"/>
              <a:t>Das </a:t>
            </a:r>
            <a:r>
              <a:rPr dirty="0" err="1"/>
              <a:t>Zuhause</a:t>
            </a:r>
            <a:r>
              <a:rPr dirty="0"/>
              <a:t> </a:t>
            </a:r>
            <a:r>
              <a:rPr dirty="0" err="1"/>
              <a:t>ist</a:t>
            </a:r>
            <a:r>
              <a:rPr dirty="0"/>
              <a:t> der </a:t>
            </a:r>
            <a:r>
              <a:rPr dirty="0" err="1"/>
              <a:t>erste</a:t>
            </a:r>
            <a:r>
              <a:rPr dirty="0"/>
              <a:t> Ort der </a:t>
            </a:r>
            <a:r>
              <a:rPr dirty="0" err="1"/>
              <a:t>Ungleichheit</a:t>
            </a:r>
            <a:r>
              <a:rPr dirty="0"/>
              <a:t> – und der </a:t>
            </a:r>
            <a:r>
              <a:rPr dirty="0" err="1"/>
              <a:t>erste</a:t>
            </a:r>
            <a:r>
              <a:rPr dirty="0"/>
              <a:t> Ort </a:t>
            </a:r>
            <a:r>
              <a:rPr dirty="0" err="1"/>
              <a:t>für</a:t>
            </a:r>
            <a:r>
              <a:rPr dirty="0"/>
              <a:t> </a:t>
            </a:r>
            <a:r>
              <a:rPr dirty="0" err="1"/>
              <a:t>Veränderung</a:t>
            </a:r>
            <a:r>
              <a:rPr dirty="0"/>
              <a:t>.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05D94E1-7284-49BD-8F59-078C55B2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304" y="3142210"/>
            <a:ext cx="6603890" cy="37157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b="1" dirty="0" err="1"/>
              <a:t>Initiativen</a:t>
            </a:r>
            <a:r>
              <a:rPr b="1" dirty="0"/>
              <a:t> </a:t>
            </a:r>
            <a:r>
              <a:rPr b="1" dirty="0" err="1"/>
              <a:t>zur</a:t>
            </a:r>
            <a:r>
              <a:rPr b="1" dirty="0"/>
              <a:t> </a:t>
            </a:r>
            <a:r>
              <a:rPr b="1" dirty="0" err="1"/>
              <a:t>Geschlechtergerechtigkeit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Schulungen</a:t>
            </a:r>
            <a:r>
              <a:rPr dirty="0"/>
              <a:t> </a:t>
            </a:r>
            <a:r>
              <a:rPr dirty="0" err="1"/>
              <a:t>für</a:t>
            </a:r>
            <a:r>
              <a:rPr dirty="0"/>
              <a:t> </a:t>
            </a:r>
            <a:r>
              <a:rPr dirty="0" err="1"/>
              <a:t>Frauenführerinnen</a:t>
            </a:r>
            <a:r>
              <a:rPr dirty="0"/>
              <a:t>, </a:t>
            </a:r>
            <a:r>
              <a:rPr dirty="0" err="1"/>
              <a:t>Barfußberater:innen</a:t>
            </a:r>
            <a:r>
              <a:rPr dirty="0"/>
              <a:t> und </a:t>
            </a:r>
            <a:r>
              <a:rPr dirty="0" err="1"/>
              <a:t>Männer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Einbindung</a:t>
            </a:r>
            <a:r>
              <a:rPr dirty="0"/>
              <a:t> </a:t>
            </a:r>
            <a:r>
              <a:rPr dirty="0" err="1"/>
              <a:t>lokaler</a:t>
            </a:r>
            <a:r>
              <a:rPr dirty="0"/>
              <a:t> </a:t>
            </a:r>
            <a:r>
              <a:rPr dirty="0" err="1"/>
              <a:t>Regierungs</a:t>
            </a:r>
            <a:r>
              <a:rPr dirty="0"/>
              <a:t>- und </a:t>
            </a:r>
            <a:r>
              <a:rPr dirty="0" err="1"/>
              <a:t>Polizeistrukturen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Hausbesuche</a:t>
            </a:r>
            <a:r>
              <a:rPr dirty="0"/>
              <a:t> und </a:t>
            </a:r>
            <a:r>
              <a:rPr dirty="0" err="1"/>
              <a:t>Dorfversammlungen</a:t>
            </a:r>
            <a:r>
              <a:rPr dirty="0"/>
              <a:t> </a:t>
            </a:r>
            <a:r>
              <a:rPr dirty="0" err="1"/>
              <a:t>als</a:t>
            </a:r>
            <a:r>
              <a:rPr dirty="0"/>
              <a:t> </a:t>
            </a:r>
            <a:r>
              <a:rPr dirty="0" err="1"/>
              <a:t>kontinuierlicher</a:t>
            </a:r>
            <a:r>
              <a:rPr dirty="0"/>
              <a:t> </a:t>
            </a:r>
            <a:r>
              <a:rPr dirty="0" err="1"/>
              <a:t>Prozess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Konkrete</a:t>
            </a:r>
            <a:r>
              <a:rPr b="1" dirty="0"/>
              <a:t> </a:t>
            </a:r>
            <a:r>
              <a:rPr b="1" dirty="0" err="1"/>
              <a:t>Veränderungen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Gleiche</a:t>
            </a:r>
            <a:r>
              <a:rPr dirty="0"/>
              <a:t> </a:t>
            </a:r>
            <a:r>
              <a:rPr dirty="0" err="1"/>
              <a:t>Bildung</a:t>
            </a:r>
            <a:r>
              <a:rPr dirty="0"/>
              <a:t> </a:t>
            </a:r>
            <a:r>
              <a:rPr dirty="0" err="1"/>
              <a:t>für</a:t>
            </a:r>
            <a:r>
              <a:rPr dirty="0"/>
              <a:t> </a:t>
            </a:r>
            <a:r>
              <a:rPr dirty="0" err="1"/>
              <a:t>Mädchen</a:t>
            </a:r>
            <a:r>
              <a:rPr dirty="0"/>
              <a:t> und </a:t>
            </a:r>
            <a:r>
              <a:rPr dirty="0" err="1"/>
              <a:t>Jungen</a:t>
            </a:r>
            <a:endParaRPr dirty="0"/>
          </a:p>
          <a:p>
            <a:pPr marL="0" indent="0">
              <a:buNone/>
            </a:pPr>
            <a:r>
              <a:rPr lang="de-AT" dirty="0"/>
              <a:t>•</a:t>
            </a:r>
            <a:r>
              <a:rPr dirty="0"/>
              <a:t> </a:t>
            </a:r>
            <a:r>
              <a:rPr dirty="0" err="1"/>
              <a:t>Männer</a:t>
            </a:r>
            <a:r>
              <a:rPr dirty="0"/>
              <a:t> </a:t>
            </a:r>
            <a:r>
              <a:rPr dirty="0" err="1"/>
              <a:t>übernehmen</a:t>
            </a:r>
            <a:r>
              <a:rPr dirty="0"/>
              <a:t> </a:t>
            </a:r>
            <a:r>
              <a:rPr dirty="0" err="1"/>
              <a:t>Hausarbeit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Gemeinsame</a:t>
            </a:r>
            <a:r>
              <a:rPr dirty="0"/>
              <a:t> </a:t>
            </a:r>
            <a:r>
              <a:rPr dirty="0" err="1"/>
              <a:t>Mahlzeiten</a:t>
            </a:r>
            <a:r>
              <a:rPr dirty="0"/>
              <a:t> in </a:t>
            </a:r>
            <a:r>
              <a:rPr dirty="0" err="1"/>
              <a:t>Familien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Gleiche</a:t>
            </a:r>
            <a:r>
              <a:rPr dirty="0"/>
              <a:t> </a:t>
            </a:r>
            <a:r>
              <a:rPr dirty="0" err="1"/>
              <a:t>Löhne</a:t>
            </a:r>
            <a:r>
              <a:rPr dirty="0"/>
              <a:t> in der </a:t>
            </a:r>
            <a:r>
              <a:rPr dirty="0" err="1"/>
              <a:t>Landwirtschaft</a:t>
            </a:r>
            <a:endParaRPr dirty="0"/>
          </a:p>
          <a:p>
            <a:pPr marL="0" indent="0">
              <a:buNone/>
            </a:pPr>
            <a:r>
              <a:rPr dirty="0"/>
              <a:t>• Frauen in </a:t>
            </a:r>
            <a:r>
              <a:rPr dirty="0" err="1"/>
              <a:t>traditionellen</a:t>
            </a:r>
            <a:r>
              <a:rPr dirty="0"/>
              <a:t> </a:t>
            </a:r>
            <a:r>
              <a:rPr dirty="0" err="1"/>
              <a:t>Entscheidungsgremien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Frauenforen</a:t>
            </a:r>
            <a:r>
              <a:rPr b="1" dirty="0"/>
              <a:t> – Gemeinschaft </a:t>
            </a:r>
            <a:r>
              <a:rPr b="1" dirty="0" err="1"/>
              <a:t>gibt</a:t>
            </a:r>
            <a:r>
              <a:rPr b="1" dirty="0"/>
              <a:t> Kraft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Geschützte Räume für Austausch und Solidarität.</a:t>
            </a:r>
          </a:p>
          <a:p>
            <a:r>
              <a:t>Beratung, Spargruppen und Lernen über Rechte.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2D38E9D-85D7-466F-8376-5B4288A6C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74" y="2842779"/>
            <a:ext cx="7136056" cy="40152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Barefoot Counselors – </a:t>
            </a:r>
            <a:br>
              <a:rPr lang="de-DE" b="1" dirty="0"/>
            </a:br>
            <a:r>
              <a:rPr b="1" dirty="0" err="1"/>
              <a:t>Hilfe</a:t>
            </a:r>
            <a:r>
              <a:rPr b="1" dirty="0"/>
              <a:t> von Frau </a:t>
            </a:r>
            <a:r>
              <a:rPr b="1" dirty="0" err="1"/>
              <a:t>zu</a:t>
            </a:r>
            <a:r>
              <a:rPr b="1" dirty="0"/>
              <a:t> Frau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/>
              <a:t>Ausgebildete</a:t>
            </a:r>
            <a:r>
              <a:rPr dirty="0"/>
              <a:t> Frauen </a:t>
            </a:r>
            <a:r>
              <a:rPr dirty="0" err="1"/>
              <a:t>unterstützen</a:t>
            </a:r>
            <a:r>
              <a:rPr dirty="0"/>
              <a:t> </a:t>
            </a:r>
            <a:r>
              <a:rPr dirty="0" err="1"/>
              <a:t>andere</a:t>
            </a:r>
            <a:r>
              <a:rPr dirty="0"/>
              <a:t> Frauen.</a:t>
            </a:r>
            <a:endParaRPr lang="de-DE" dirty="0"/>
          </a:p>
          <a:p>
            <a:pPr marL="0" indent="0">
              <a:buNone/>
            </a:pPr>
            <a:endParaRPr dirty="0"/>
          </a:p>
          <a:p>
            <a:r>
              <a:rPr dirty="0" err="1"/>
              <a:t>Begleitung</a:t>
            </a:r>
            <a:r>
              <a:rPr dirty="0"/>
              <a:t> </a:t>
            </a:r>
            <a:r>
              <a:rPr dirty="0" err="1"/>
              <a:t>bei</a:t>
            </a:r>
            <a:r>
              <a:rPr dirty="0"/>
              <a:t> </a:t>
            </a:r>
            <a:r>
              <a:rPr dirty="0" err="1"/>
              <a:t>Behörden</a:t>
            </a:r>
            <a:r>
              <a:rPr dirty="0"/>
              <a:t>, 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   </a:t>
            </a:r>
            <a:r>
              <a:rPr dirty="0" err="1"/>
              <a:t>Konflikten</a:t>
            </a:r>
            <a:r>
              <a:rPr dirty="0"/>
              <a:t> und 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   </a:t>
            </a:r>
            <a:r>
              <a:rPr dirty="0" err="1"/>
              <a:t>Gewaltsituationen</a:t>
            </a:r>
            <a:r>
              <a:rPr dirty="0"/>
              <a:t>.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9C85136-FB45-4F7A-A646-11725DA2C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386" y="2714480"/>
            <a:ext cx="7364076" cy="41435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Zuhause</a:t>
            </a:r>
            <a:r>
              <a:rPr b="1" dirty="0"/>
              <a:t> </a:t>
            </a:r>
            <a:r>
              <a:rPr b="1" dirty="0" err="1"/>
              <a:t>beginnt</a:t>
            </a:r>
            <a:r>
              <a:rPr b="1" dirty="0"/>
              <a:t> der </a:t>
            </a:r>
            <a:r>
              <a:rPr b="1" dirty="0" err="1"/>
              <a:t>Wandel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 err="1"/>
              <a:t>Veränderungen</a:t>
            </a:r>
            <a:r>
              <a:rPr dirty="0"/>
              <a:t> </a:t>
            </a:r>
            <a:r>
              <a:rPr dirty="0" err="1"/>
              <a:t>im</a:t>
            </a:r>
            <a:r>
              <a:rPr dirty="0"/>
              <a:t> </a:t>
            </a:r>
            <a:r>
              <a:rPr dirty="0" err="1"/>
              <a:t>Haushalt</a:t>
            </a:r>
            <a:r>
              <a:rPr dirty="0"/>
              <a:t> </a:t>
            </a:r>
            <a:r>
              <a:rPr dirty="0" err="1"/>
              <a:t>bewirken</a:t>
            </a:r>
            <a:r>
              <a:rPr dirty="0"/>
              <a:t>: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Gerechtere</a:t>
            </a:r>
            <a:r>
              <a:rPr dirty="0"/>
              <a:t> </a:t>
            </a:r>
            <a:r>
              <a:rPr dirty="0" err="1"/>
              <a:t>Generationen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Stärkere</a:t>
            </a:r>
            <a:r>
              <a:rPr dirty="0"/>
              <a:t> </a:t>
            </a:r>
            <a:r>
              <a:rPr dirty="0" err="1"/>
              <a:t>Gemeinschaften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Weniger</a:t>
            </a:r>
            <a:r>
              <a:rPr dirty="0"/>
              <a:t> </a:t>
            </a:r>
            <a:r>
              <a:rPr dirty="0" err="1"/>
              <a:t>Gewalt</a:t>
            </a:r>
            <a:r>
              <a:rPr dirty="0"/>
              <a:t> und </a:t>
            </a:r>
            <a:r>
              <a:rPr dirty="0" err="1"/>
              <a:t>mehr</a:t>
            </a:r>
            <a:r>
              <a:rPr dirty="0"/>
              <a:t> </a:t>
            </a:r>
            <a:r>
              <a:rPr dirty="0" err="1"/>
              <a:t>Wohlbefinden</a:t>
            </a:r>
            <a:endParaRPr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F0E06CCE-807E-48D1-BE21-C4FE90D68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690" y="3927911"/>
            <a:ext cx="5207503" cy="293008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Ergebnisse</a:t>
            </a:r>
            <a:r>
              <a:rPr b="1" dirty="0"/>
              <a:t> 2023–2025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Keine</a:t>
            </a:r>
            <a:r>
              <a:rPr dirty="0"/>
              <a:t> </a:t>
            </a:r>
            <a:r>
              <a:rPr dirty="0" err="1"/>
              <a:t>Bildungsdiskriminierung</a:t>
            </a:r>
            <a:r>
              <a:rPr dirty="0"/>
              <a:t> </a:t>
            </a:r>
            <a:r>
              <a:rPr dirty="0" err="1"/>
              <a:t>mehr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Keine</a:t>
            </a:r>
            <a:r>
              <a:rPr dirty="0"/>
              <a:t> </a:t>
            </a:r>
            <a:r>
              <a:rPr dirty="0" err="1"/>
              <a:t>Frühverheiratung</a:t>
            </a:r>
            <a:r>
              <a:rPr dirty="0"/>
              <a:t> </a:t>
            </a:r>
            <a:r>
              <a:rPr dirty="0" err="1"/>
              <a:t>oder</a:t>
            </a:r>
            <a:r>
              <a:rPr dirty="0"/>
              <a:t> </a:t>
            </a:r>
            <a:r>
              <a:rPr dirty="0" err="1"/>
              <a:t>Kinderarbeit</a:t>
            </a:r>
            <a:endParaRPr dirty="0"/>
          </a:p>
          <a:p>
            <a:pPr marL="0" indent="0">
              <a:buNone/>
            </a:pPr>
            <a:r>
              <a:rPr dirty="0"/>
              <a:t>• 97 % der </a:t>
            </a:r>
            <a:r>
              <a:rPr dirty="0" err="1"/>
              <a:t>Jungen</a:t>
            </a:r>
            <a:r>
              <a:rPr dirty="0"/>
              <a:t> </a:t>
            </a:r>
            <a:r>
              <a:rPr dirty="0" err="1"/>
              <a:t>beteiligen</a:t>
            </a:r>
            <a:r>
              <a:rPr dirty="0"/>
              <a:t> </a:t>
            </a:r>
            <a:r>
              <a:rPr dirty="0" err="1"/>
              <a:t>sich</a:t>
            </a:r>
            <a:r>
              <a:rPr dirty="0"/>
              <a:t> an </a:t>
            </a:r>
            <a:r>
              <a:rPr dirty="0" err="1"/>
              <a:t>Hausarbeit</a:t>
            </a:r>
            <a:endParaRPr dirty="0"/>
          </a:p>
          <a:p>
            <a:pPr marL="0" indent="0">
              <a:buNone/>
            </a:pPr>
            <a:r>
              <a:rPr dirty="0"/>
              <a:t>• 85 % der </a:t>
            </a:r>
            <a:r>
              <a:rPr dirty="0" err="1"/>
              <a:t>Geschwister</a:t>
            </a:r>
            <a:r>
              <a:rPr dirty="0"/>
              <a:t> </a:t>
            </a:r>
            <a:r>
              <a:rPr dirty="0" err="1"/>
              <a:t>essen</a:t>
            </a:r>
            <a:r>
              <a:rPr dirty="0"/>
              <a:t> </a:t>
            </a:r>
            <a:r>
              <a:rPr dirty="0" err="1"/>
              <a:t>gemeinsam</a:t>
            </a:r>
            <a:endParaRPr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D45CC70-37C7-4D79-8488-41949C551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2" y="3740820"/>
            <a:ext cx="5540012" cy="31171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Modelldörfer</a:t>
            </a:r>
            <a:r>
              <a:rPr b="1" dirty="0"/>
              <a:t> – </a:t>
            </a:r>
            <a:r>
              <a:rPr b="1" dirty="0" err="1"/>
              <a:t>Gewaltfreie</a:t>
            </a:r>
            <a:r>
              <a:rPr b="1" dirty="0"/>
              <a:t> </a:t>
            </a:r>
            <a:r>
              <a:rPr b="1" dirty="0" err="1"/>
              <a:t>Zukunft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14 Dörfer leben Gleichstellung aktiv.</a:t>
            </a:r>
          </a:p>
          <a:p>
            <a:r>
              <a:t>Frauen entscheiden mit, Männer teilen Hausarbeit.</a:t>
            </a:r>
          </a:p>
          <a:p>
            <a:r>
              <a:t>Mädchen bleiben in der Schule.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Hausarbeit</a:t>
            </a:r>
            <a:r>
              <a:rPr b="1" dirty="0"/>
              <a:t> </a:t>
            </a:r>
            <a:r>
              <a:rPr b="1" dirty="0" err="1"/>
              <a:t>als</a:t>
            </a:r>
            <a:r>
              <a:rPr b="1" dirty="0"/>
              <a:t> </a:t>
            </a:r>
            <a:r>
              <a:rPr b="1" dirty="0" err="1"/>
              <a:t>kultureller</a:t>
            </a:r>
            <a:r>
              <a:rPr b="1" dirty="0"/>
              <a:t> </a:t>
            </a:r>
            <a:r>
              <a:rPr b="1" dirty="0" err="1"/>
              <a:t>Wandel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In 8 </a:t>
            </a:r>
            <a:r>
              <a:rPr dirty="0" err="1"/>
              <a:t>Modelldörfern</a:t>
            </a:r>
            <a:r>
              <a:rPr dirty="0"/>
              <a:t> (954 </a:t>
            </a:r>
            <a:r>
              <a:rPr dirty="0" err="1"/>
              <a:t>Familien</a:t>
            </a:r>
            <a:r>
              <a:rPr dirty="0"/>
              <a:t>):</a:t>
            </a:r>
          </a:p>
          <a:p>
            <a:pPr marL="0" indent="0">
              <a:buNone/>
            </a:pPr>
            <a:r>
              <a:rPr dirty="0"/>
              <a:t>• 93 % der </a:t>
            </a:r>
            <a:r>
              <a:rPr dirty="0" err="1"/>
              <a:t>Männer</a:t>
            </a:r>
            <a:r>
              <a:rPr dirty="0"/>
              <a:t> </a:t>
            </a:r>
            <a:r>
              <a:rPr dirty="0" err="1"/>
              <a:t>erledigen</a:t>
            </a:r>
            <a:r>
              <a:rPr dirty="0"/>
              <a:t> </a:t>
            </a:r>
            <a:r>
              <a:rPr dirty="0" err="1"/>
              <a:t>regelmäßig</a:t>
            </a:r>
            <a:r>
              <a:rPr dirty="0"/>
              <a:t> </a:t>
            </a:r>
            <a:r>
              <a:rPr dirty="0" err="1"/>
              <a:t>Hausarbeit</a:t>
            </a:r>
            <a:endParaRPr dirty="0"/>
          </a:p>
          <a:p>
            <a:pPr marL="0" indent="0">
              <a:buNone/>
            </a:pPr>
            <a:r>
              <a:rPr dirty="0"/>
              <a:t>• In 2 </a:t>
            </a:r>
            <a:r>
              <a:rPr dirty="0" err="1"/>
              <a:t>Dörfern</a:t>
            </a:r>
            <a:r>
              <a:rPr dirty="0"/>
              <a:t>: 100 % </a:t>
            </a:r>
            <a:r>
              <a:rPr dirty="0" err="1"/>
              <a:t>Beteiligung</a:t>
            </a:r>
            <a:r>
              <a:rPr dirty="0"/>
              <a:t> an </a:t>
            </a:r>
            <a:r>
              <a:rPr dirty="0" err="1"/>
              <a:t>allen</a:t>
            </a:r>
            <a:r>
              <a:rPr dirty="0"/>
              <a:t> </a:t>
            </a:r>
            <a:r>
              <a:rPr dirty="0" err="1"/>
              <a:t>Tätigkeiten</a:t>
            </a:r>
            <a:endParaRPr dirty="0"/>
          </a:p>
          <a:p>
            <a:endParaRPr dirty="0"/>
          </a:p>
          <a:p>
            <a:r>
              <a:rPr dirty="0" err="1"/>
              <a:t>Folge</a:t>
            </a:r>
            <a:r>
              <a:rPr dirty="0"/>
              <a:t>: </a:t>
            </a:r>
            <a:r>
              <a:rPr dirty="0" err="1"/>
              <a:t>Zeitgewinn</a:t>
            </a:r>
            <a:r>
              <a:rPr dirty="0"/>
              <a:t> und </a:t>
            </a:r>
            <a:r>
              <a:rPr dirty="0" err="1"/>
              <a:t>Entlastung</a:t>
            </a:r>
            <a:r>
              <a:rPr dirty="0"/>
              <a:t> </a:t>
            </a:r>
            <a:r>
              <a:rPr dirty="0" err="1"/>
              <a:t>für</a:t>
            </a:r>
            <a:r>
              <a:rPr dirty="0"/>
              <a:t> Frauen.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b="1" dirty="0" err="1"/>
              <a:t>Gewonnene</a:t>
            </a:r>
            <a:r>
              <a:rPr b="1" dirty="0"/>
              <a:t> Zeit – </a:t>
            </a:r>
            <a:r>
              <a:rPr b="1" dirty="0" err="1"/>
              <a:t>neue</a:t>
            </a:r>
            <a:r>
              <a:rPr b="1" dirty="0"/>
              <a:t> </a:t>
            </a:r>
            <a:r>
              <a:rPr b="1" dirty="0" err="1"/>
              <a:t>Möglichkeiten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Frauen </a:t>
            </a:r>
            <a:r>
              <a:rPr dirty="0" err="1"/>
              <a:t>nutzen</a:t>
            </a:r>
            <a:r>
              <a:rPr dirty="0"/>
              <a:t> </a:t>
            </a:r>
            <a:r>
              <a:rPr dirty="0" err="1"/>
              <a:t>ihre</a:t>
            </a:r>
            <a:r>
              <a:rPr dirty="0"/>
              <a:t> Zeit </a:t>
            </a:r>
            <a:r>
              <a:rPr dirty="0" err="1"/>
              <a:t>für</a:t>
            </a:r>
            <a:r>
              <a:rPr dirty="0"/>
              <a:t>: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Erholung</a:t>
            </a:r>
            <a:r>
              <a:rPr dirty="0"/>
              <a:t> und Gesundheit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Bildung</a:t>
            </a:r>
            <a:r>
              <a:rPr dirty="0"/>
              <a:t> und </a:t>
            </a:r>
            <a:r>
              <a:rPr dirty="0" err="1"/>
              <a:t>Einkommen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Kinderbetreuung</a:t>
            </a:r>
            <a:r>
              <a:rPr dirty="0"/>
              <a:t> und </a:t>
            </a:r>
            <a:r>
              <a:rPr dirty="0" err="1"/>
              <a:t>soziale</a:t>
            </a:r>
            <a:r>
              <a:rPr dirty="0"/>
              <a:t> </a:t>
            </a:r>
            <a:r>
              <a:rPr dirty="0" err="1"/>
              <a:t>Teilhabe</a:t>
            </a: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Gleiche</a:t>
            </a:r>
            <a:r>
              <a:rPr b="1" dirty="0"/>
              <a:t> </a:t>
            </a:r>
            <a:r>
              <a:rPr b="1" dirty="0" err="1"/>
              <a:t>Löhne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 err="1"/>
              <a:t>Seit</a:t>
            </a:r>
            <a:r>
              <a:rPr dirty="0"/>
              <a:t> 2024: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Gleiche</a:t>
            </a:r>
            <a:r>
              <a:rPr dirty="0"/>
              <a:t> </a:t>
            </a:r>
            <a:r>
              <a:rPr dirty="0" err="1"/>
              <a:t>Bezahlung</a:t>
            </a:r>
            <a:r>
              <a:rPr dirty="0"/>
              <a:t> </a:t>
            </a:r>
            <a:r>
              <a:rPr dirty="0" err="1"/>
              <a:t>für</a:t>
            </a:r>
            <a:r>
              <a:rPr dirty="0"/>
              <a:t> </a:t>
            </a:r>
            <a:r>
              <a:rPr dirty="0" err="1"/>
              <a:t>gleiche</a:t>
            </a:r>
            <a:r>
              <a:rPr dirty="0"/>
              <a:t> </a:t>
            </a:r>
            <a:r>
              <a:rPr dirty="0" err="1"/>
              <a:t>landwirtschaftliche</a:t>
            </a:r>
            <a:r>
              <a:rPr dirty="0"/>
              <a:t> Arbeit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Umsetzung</a:t>
            </a:r>
            <a:r>
              <a:rPr dirty="0"/>
              <a:t> in 98 </a:t>
            </a:r>
            <a:r>
              <a:rPr dirty="0" err="1"/>
              <a:t>Dörfern</a:t>
            </a:r>
            <a:endParaRPr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3AE1D93-A0F2-4746-9918-85B0F0663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803" y="2793076"/>
            <a:ext cx="7224391" cy="406492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Frauen in der </a:t>
            </a:r>
            <a:r>
              <a:rPr b="1" dirty="0" err="1"/>
              <a:t>Dorfregierung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 err="1"/>
              <a:t>Durchbruch</a:t>
            </a:r>
            <a:r>
              <a:rPr dirty="0"/>
              <a:t> in 15 </a:t>
            </a:r>
            <a:r>
              <a:rPr dirty="0" err="1"/>
              <a:t>Dörfern</a:t>
            </a:r>
            <a:r>
              <a:rPr dirty="0"/>
              <a:t>: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Gleich</a:t>
            </a:r>
            <a:r>
              <a:rPr dirty="0"/>
              <a:t> </a:t>
            </a:r>
            <a:r>
              <a:rPr dirty="0" err="1"/>
              <a:t>viele</a:t>
            </a:r>
            <a:r>
              <a:rPr dirty="0"/>
              <a:t> Frauen </a:t>
            </a:r>
            <a:r>
              <a:rPr dirty="0" err="1"/>
              <a:t>wie</a:t>
            </a:r>
            <a:r>
              <a:rPr dirty="0"/>
              <a:t> </a:t>
            </a:r>
            <a:r>
              <a:rPr dirty="0" err="1"/>
              <a:t>Männer</a:t>
            </a:r>
            <a:r>
              <a:rPr dirty="0"/>
              <a:t> in </a:t>
            </a:r>
            <a:r>
              <a:rPr dirty="0" err="1"/>
              <a:t>Entscheidungsgremien</a:t>
            </a:r>
            <a:endParaRPr dirty="0"/>
          </a:p>
          <a:p>
            <a:endParaRPr dirty="0"/>
          </a:p>
          <a:p>
            <a:pPr marL="0" indent="0">
              <a:buNone/>
            </a:pPr>
            <a:r>
              <a:rPr dirty="0"/>
              <a:t>Ein </a:t>
            </a:r>
            <a:r>
              <a:rPr dirty="0" err="1"/>
              <a:t>wichtiger</a:t>
            </a:r>
            <a:r>
              <a:rPr dirty="0"/>
              <a:t> </a:t>
            </a:r>
            <a:r>
              <a:rPr dirty="0" err="1"/>
              <a:t>erster</a:t>
            </a:r>
            <a:r>
              <a:rPr dirty="0"/>
              <a:t> </a:t>
            </a:r>
            <a:r>
              <a:rPr dirty="0" err="1"/>
              <a:t>Schritt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struktureller</a:t>
            </a:r>
            <a:r>
              <a:rPr dirty="0"/>
              <a:t> </a:t>
            </a:r>
            <a:r>
              <a:rPr dirty="0" err="1"/>
              <a:t>Gerechtigkeit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Geschlechtsspezifische</a:t>
            </a:r>
            <a:r>
              <a:rPr b="1" dirty="0"/>
              <a:t> </a:t>
            </a:r>
            <a:r>
              <a:rPr b="1" dirty="0" err="1"/>
              <a:t>Gewalt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2023–2025:</a:t>
            </a:r>
          </a:p>
          <a:p>
            <a:pPr marL="0" indent="0">
              <a:buNone/>
            </a:pPr>
            <a:r>
              <a:rPr dirty="0"/>
              <a:t>• 3.090 </a:t>
            </a:r>
            <a:r>
              <a:rPr dirty="0" err="1"/>
              <a:t>dokumentierte</a:t>
            </a:r>
            <a:r>
              <a:rPr dirty="0"/>
              <a:t> </a:t>
            </a:r>
            <a:r>
              <a:rPr dirty="0" err="1"/>
              <a:t>Fälle</a:t>
            </a:r>
            <a:endParaRPr dirty="0"/>
          </a:p>
          <a:p>
            <a:pPr marL="0" indent="0">
              <a:buNone/>
            </a:pPr>
            <a:r>
              <a:rPr dirty="0"/>
              <a:t>• 82 % </a:t>
            </a:r>
            <a:r>
              <a:rPr dirty="0" err="1"/>
              <a:t>häusliche</a:t>
            </a:r>
            <a:r>
              <a:rPr dirty="0"/>
              <a:t> </a:t>
            </a:r>
            <a:r>
              <a:rPr dirty="0" err="1"/>
              <a:t>Gewalt</a:t>
            </a:r>
            <a:endParaRPr dirty="0"/>
          </a:p>
          <a:p>
            <a:pPr marL="0" indent="0">
              <a:buNone/>
            </a:pPr>
            <a:r>
              <a:rPr dirty="0"/>
              <a:t>• 70,5 % der </a:t>
            </a:r>
            <a:r>
              <a:rPr dirty="0" err="1"/>
              <a:t>Fälle</a:t>
            </a:r>
            <a:r>
              <a:rPr dirty="0"/>
              <a:t> </a:t>
            </a:r>
            <a:r>
              <a:rPr dirty="0" err="1"/>
              <a:t>erfolgreich</a:t>
            </a:r>
            <a:r>
              <a:rPr dirty="0"/>
              <a:t> </a:t>
            </a:r>
            <a:r>
              <a:rPr dirty="0" err="1"/>
              <a:t>gelöst</a:t>
            </a:r>
            <a:endParaRPr dirty="0"/>
          </a:p>
          <a:p>
            <a:endParaRPr dirty="0"/>
          </a:p>
          <a:p>
            <a:r>
              <a:rPr dirty="0"/>
              <a:t>Die </a:t>
            </a:r>
            <a:r>
              <a:rPr dirty="0" err="1"/>
              <a:t>meisten</a:t>
            </a:r>
            <a:r>
              <a:rPr dirty="0"/>
              <a:t> </a:t>
            </a:r>
            <a:r>
              <a:rPr dirty="0" err="1"/>
              <a:t>Lösungen</a:t>
            </a:r>
            <a:r>
              <a:rPr dirty="0"/>
              <a:t> </a:t>
            </a:r>
            <a:r>
              <a:rPr dirty="0" err="1"/>
              <a:t>erfolgen</a:t>
            </a:r>
            <a:r>
              <a:rPr dirty="0"/>
              <a:t> auf </a:t>
            </a:r>
            <a:r>
              <a:rPr dirty="0" err="1"/>
              <a:t>Dorfebene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b="1" dirty="0" err="1"/>
              <a:t>Alkoholfreie</a:t>
            </a:r>
            <a:r>
              <a:rPr b="1" dirty="0"/>
              <a:t> – </a:t>
            </a:r>
            <a:r>
              <a:rPr b="1" dirty="0" err="1"/>
              <a:t>gewaltfreie</a:t>
            </a:r>
            <a:r>
              <a:rPr b="1" dirty="0"/>
              <a:t> </a:t>
            </a:r>
            <a:r>
              <a:rPr b="1" dirty="0" err="1"/>
              <a:t>Haushalte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 err="1"/>
              <a:t>Weniger</a:t>
            </a:r>
            <a:r>
              <a:rPr dirty="0"/>
              <a:t> </a:t>
            </a:r>
            <a:r>
              <a:rPr dirty="0" err="1"/>
              <a:t>Alkohol</a:t>
            </a:r>
            <a:r>
              <a:rPr dirty="0"/>
              <a:t> </a:t>
            </a:r>
            <a:r>
              <a:rPr dirty="0" err="1"/>
              <a:t>führt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:</a:t>
            </a:r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Weniger</a:t>
            </a:r>
            <a:r>
              <a:rPr dirty="0"/>
              <a:t> </a:t>
            </a:r>
            <a:r>
              <a:rPr dirty="0" err="1"/>
              <a:t>Gewalt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Mehr</a:t>
            </a:r>
            <a:r>
              <a:rPr dirty="0"/>
              <a:t> Geld </a:t>
            </a:r>
            <a:r>
              <a:rPr dirty="0" err="1"/>
              <a:t>für</a:t>
            </a:r>
            <a:r>
              <a:rPr dirty="0"/>
              <a:t> </a:t>
            </a:r>
            <a:r>
              <a:rPr dirty="0" err="1"/>
              <a:t>Nahrung</a:t>
            </a:r>
            <a:r>
              <a:rPr dirty="0"/>
              <a:t>, </a:t>
            </a:r>
            <a:r>
              <a:rPr dirty="0" err="1"/>
              <a:t>Bildung</a:t>
            </a:r>
            <a:r>
              <a:rPr dirty="0"/>
              <a:t> und </a:t>
            </a:r>
            <a:r>
              <a:rPr dirty="0" err="1"/>
              <a:t>Wohnen</a:t>
            </a:r>
            <a:endParaRPr dirty="0"/>
          </a:p>
          <a:p>
            <a:pPr marL="0" indent="0">
              <a:buNone/>
            </a:pPr>
            <a:r>
              <a:rPr dirty="0"/>
              <a:t>• </a:t>
            </a:r>
            <a:r>
              <a:rPr dirty="0" err="1"/>
              <a:t>Steigende</a:t>
            </a:r>
            <a:r>
              <a:rPr dirty="0"/>
              <a:t> </a:t>
            </a:r>
            <a:r>
              <a:rPr dirty="0" err="1"/>
              <a:t>Lebensqualität</a:t>
            </a:r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/>
              <a:t>Christliche</a:t>
            </a:r>
            <a:r>
              <a:rPr b="1" dirty="0"/>
              <a:t> </a:t>
            </a:r>
            <a:r>
              <a:rPr b="1" dirty="0" err="1"/>
              <a:t>Werte</a:t>
            </a:r>
            <a:r>
              <a:rPr b="1" dirty="0"/>
              <a:t> in der Praxis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Würde, Gerechtigkeit, Frieden und Solidarität.</a:t>
            </a:r>
          </a:p>
          <a:p>
            <a:r>
              <a:t>SEEDS lebt diese Werte im Alltag.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b="1" dirty="0" err="1"/>
              <a:t>Gemeinsam</a:t>
            </a:r>
            <a:r>
              <a:rPr b="1" dirty="0"/>
              <a:t> </a:t>
            </a:r>
            <a:r>
              <a:rPr b="1" dirty="0" err="1"/>
              <a:t>Veränderung</a:t>
            </a:r>
            <a:br>
              <a:rPr lang="de-DE" b="1" dirty="0"/>
            </a:br>
            <a:r>
              <a:rPr b="1" dirty="0" err="1"/>
              <a:t>möglich</a:t>
            </a:r>
            <a:r>
              <a:rPr b="1" dirty="0"/>
              <a:t> </a:t>
            </a:r>
            <a:r>
              <a:rPr b="1" dirty="0" err="1"/>
              <a:t>machen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r>
              <a:rPr dirty="0"/>
              <a:t>Der </a:t>
            </a:r>
            <a:r>
              <a:rPr dirty="0" err="1"/>
              <a:t>Familienfasttag</a:t>
            </a:r>
            <a:r>
              <a:rPr dirty="0"/>
              <a:t> </a:t>
            </a:r>
            <a:r>
              <a:rPr dirty="0" err="1"/>
              <a:t>unterstützt</a:t>
            </a:r>
            <a:r>
              <a:rPr dirty="0"/>
              <a:t> </a:t>
            </a:r>
            <a:r>
              <a:rPr dirty="0" err="1"/>
              <a:t>diese</a:t>
            </a:r>
            <a:r>
              <a:rPr dirty="0"/>
              <a:t> Arbeit.</a:t>
            </a:r>
          </a:p>
          <a:p>
            <a:r>
              <a:rPr dirty="0" err="1"/>
              <a:t>Jede</a:t>
            </a:r>
            <a:r>
              <a:rPr dirty="0"/>
              <a:t> </a:t>
            </a:r>
            <a:r>
              <a:rPr dirty="0" err="1"/>
              <a:t>Spende</a:t>
            </a:r>
            <a:r>
              <a:rPr dirty="0"/>
              <a:t> </a:t>
            </a:r>
            <a:r>
              <a:rPr dirty="0" err="1"/>
              <a:t>stärkt</a:t>
            </a:r>
            <a:r>
              <a:rPr dirty="0"/>
              <a:t> Frauen und </a:t>
            </a:r>
            <a:r>
              <a:rPr dirty="0" err="1"/>
              <a:t>Gemeinschaften</a:t>
            </a:r>
            <a:r>
              <a:rPr dirty="0"/>
              <a:t>.</a:t>
            </a:r>
          </a:p>
          <a:p>
            <a:r>
              <a:rPr dirty="0" err="1"/>
              <a:t>Hoffnung</a:t>
            </a:r>
            <a:r>
              <a:rPr dirty="0"/>
              <a:t> </a:t>
            </a:r>
            <a:r>
              <a:rPr dirty="0" err="1"/>
              <a:t>wächst</a:t>
            </a:r>
            <a:r>
              <a:rPr dirty="0"/>
              <a:t> </a:t>
            </a:r>
            <a:r>
              <a:rPr dirty="0" err="1"/>
              <a:t>durch</a:t>
            </a:r>
            <a:r>
              <a:rPr dirty="0"/>
              <a:t> </a:t>
            </a:r>
            <a:r>
              <a:rPr dirty="0" err="1"/>
              <a:t>Zusammenhalt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AD1E1A91A26224B8822B23522B8C38C" ma:contentTypeVersion="19" ma:contentTypeDescription="Ein neues Dokument erstellen." ma:contentTypeScope="" ma:versionID="085c273e5cc3a92fc9b92b3110493f31">
  <xsd:schema xmlns:xsd="http://www.w3.org/2001/XMLSchema" xmlns:xs="http://www.w3.org/2001/XMLSchema" xmlns:p="http://schemas.microsoft.com/office/2006/metadata/properties" xmlns:ns2="83e95aa8-f0d5-4039-ad99-c37bcb4bfcc4" xmlns:ns3="fd66e20b-0ce8-433f-a8ab-56afbed80641" targetNamespace="http://schemas.microsoft.com/office/2006/metadata/properties" ma:root="true" ma:fieldsID="5a8c9f32194e9a220bba721554e7b0e5" ns2:_="" ns3:_="">
    <xsd:import namespace="83e95aa8-f0d5-4039-ad99-c37bcb4bfcc4"/>
    <xsd:import namespace="fd66e20b-0ce8-433f-a8ab-56afbed806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e95aa8-f0d5-4039-ad99-c37bcb4bfc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edd988bb-9330-427a-89e8-30f220ae06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4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66e20b-0ce8-433f-a8ab-56afbed8064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2ff5b18-3f1a-41d5-b080-e9245437c8ee}" ma:internalName="TaxCatchAll" ma:showField="CatchAllData" ma:web="fd66e20b-0ce8-433f-a8ab-56afbed806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d66e20b-0ce8-433f-a8ab-56afbed80641" xsi:nil="true"/>
    <lcf76f155ced4ddcb4097134ff3c332f xmlns="83e95aa8-f0d5-4039-ad99-c37bcb4bfcc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6BC56B9-46CB-48E0-906C-7FF6B19DBDB8}"/>
</file>

<file path=customXml/itemProps2.xml><?xml version="1.0" encoding="utf-8"?>
<ds:datastoreItem xmlns:ds="http://schemas.openxmlformats.org/officeDocument/2006/customXml" ds:itemID="{8EE2877F-DA28-45FF-AE2A-C891661F39FC}"/>
</file>

<file path=customXml/itemProps3.xml><?xml version="1.0" encoding="utf-8"?>
<ds:datastoreItem xmlns:ds="http://schemas.openxmlformats.org/officeDocument/2006/customXml" ds:itemID="{2C2DEB8E-D4DE-4BCC-A8F9-B72407E7FE0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518</Words>
  <Application>Microsoft Office PowerPoint</Application>
  <PresentationFormat>Widescreen</PresentationFormat>
  <Paragraphs>95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</vt:lpstr>
      <vt:lpstr> Modellprojekt 2026: SEEDS – Frauen stärken, Rechte sichern</vt:lpstr>
      <vt:lpstr>SEEDS – Socio Economic and Education Development Society</vt:lpstr>
      <vt:lpstr>SEEDS‘ Ansatz</vt:lpstr>
      <vt:lpstr>Worum geht es?</vt:lpstr>
      <vt:lpstr>Warum Zuhause entscheidend ist</vt:lpstr>
      <vt:lpstr>Initiativen zur Geschlechtergerechtigkeit</vt:lpstr>
      <vt:lpstr>Konkrete Veränderungen</vt:lpstr>
      <vt:lpstr>Frauenforen – Gemeinschaft gibt Kraft</vt:lpstr>
      <vt:lpstr>Barefoot Counselors –  Hilfe von Frau zu Frau</vt:lpstr>
      <vt:lpstr>Zuhause beginnt der Wandel</vt:lpstr>
      <vt:lpstr>Ergebnisse 2023–2025</vt:lpstr>
      <vt:lpstr>Modelldörfer – Gewaltfreie Zukunft</vt:lpstr>
      <vt:lpstr>Hausarbeit als kultureller Wandel</vt:lpstr>
      <vt:lpstr>Gewonnene Zeit – neue Möglichkeiten</vt:lpstr>
      <vt:lpstr>Gleiche Löhne</vt:lpstr>
      <vt:lpstr>Frauen in der Dorfregierung</vt:lpstr>
      <vt:lpstr>Geschlechtsspezifische Gewalt</vt:lpstr>
      <vt:lpstr>Alkoholfreie – gewaltfreie Haushalte</vt:lpstr>
      <vt:lpstr>Christliche Werte in der Praxis</vt:lpstr>
      <vt:lpstr>Gemeinsam Veränderung möglich machen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Hamal Gudrun, Mag.</dc:creator>
  <cp:lastModifiedBy>Mittermüller Alexandra, MA BA</cp:lastModifiedBy>
  <cp:revision>10</cp:revision>
  <dcterms:created xsi:type="dcterms:W3CDTF">2025-07-15T10:51:19Z</dcterms:created>
  <dcterms:modified xsi:type="dcterms:W3CDTF">2026-02-03T09:19:32Z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0x010100DAD1E1A91A26224B8822B23522B8C38C</vt:lpwstr>
  </property>
</Properties>
</file>