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6"/>
  </p:notesMasterIdLst>
  <p:handoutMasterIdLst>
    <p:handoutMasterId r:id="rId7"/>
  </p:handoutMasterIdLst>
  <p:sldIdLst>
    <p:sldId id="259" r:id="rId5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28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3C60FF9-6986-44BB-B417-5A109F1AA325}" type="datetime1">
              <a:rPr lang="de-DE" smtClean="0"/>
              <a:t>07.04.2026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DCC7757-6264-420F-9201-02E9A21CB7A0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54295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 noProof="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8AED59F-F8E2-4F7A-B78E-DE9DB6272539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e-DE" noProof="0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 rtl="0"/>
            <a:r>
              <a:rPr lang="de-DE" noProof="0" dirty="0"/>
              <a:t>Zweite Ebene</a:t>
            </a:r>
          </a:p>
          <a:p>
            <a:pPr lvl="2" rtl="0"/>
            <a:r>
              <a:rPr lang="de-DE" noProof="0" dirty="0"/>
              <a:t>Dritte Ebene</a:t>
            </a:r>
          </a:p>
          <a:p>
            <a:pPr lvl="3" rtl="0"/>
            <a:r>
              <a:rPr lang="de-DE" noProof="0" dirty="0"/>
              <a:t>Vierte Ebene</a:t>
            </a:r>
          </a:p>
          <a:p>
            <a:pPr lvl="4" rtl="0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AD115C9-E24C-4512-AA8B-319BB49F77B5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2125624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AD115C9-E24C-4512-AA8B-319BB49F77B5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1518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12192000" cy="4572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007889"/>
            <a:ext cx="10363200" cy="1470025"/>
          </a:xfrm>
        </p:spPr>
        <p:txBody>
          <a:bodyPr rtlCol="0"/>
          <a:lstStyle>
            <a:lvl1pPr algn="ctr">
              <a:defRPr sz="4400" b="1" baseline="0">
                <a:solidFill>
                  <a:schemeClr val="tx2">
                    <a:lumMod val="50000"/>
                  </a:schemeClr>
                </a:solidFill>
                <a:effectLst/>
              </a:defRPr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625600" y="3886200"/>
            <a:ext cx="8534400" cy="1752600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 baseline="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e-DE" noProof="0"/>
              <a:t>Master-Untertitelformat bearbeiten</a:t>
            </a:r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9DDC5D-F619-4F51-BCAC-A6E7DBE8DDE8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218435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 rtlCol="0"/>
          <a:lstStyle>
            <a:lvl1pPr rtl="0">
              <a:defRPr>
                <a:solidFill>
                  <a:schemeClr val="tx2">
                    <a:lumMod val="50000"/>
                  </a:schemeClr>
                </a:solidFill>
                <a:effectLst/>
              </a:defRPr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3"/>
          </p:nvPr>
        </p:nvSpPr>
        <p:spPr>
          <a:xfrm>
            <a:off x="812800" y="1600200"/>
            <a:ext cx="10566400" cy="4114800"/>
          </a:xfrm>
        </p:spPr>
        <p:txBody>
          <a:bodyPr rtlCol="0"/>
          <a:lstStyle>
            <a:lvl1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5pPr>
            <a:lvl6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6pPr>
            <a:lvl7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7pPr>
            <a:lvl8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8pPr>
            <a:lvl9pPr>
              <a:buClr>
                <a:schemeClr val="tx2">
                  <a:lumMod val="50000"/>
                </a:schemeClr>
              </a:buClr>
              <a:defRPr>
                <a:solidFill>
                  <a:schemeClr val="tx2">
                    <a:lumMod val="50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650EC1-8348-49E2-8CA5-C2D0365CD79F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2766596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1" y="4962526"/>
            <a:ext cx="10513484" cy="1362075"/>
          </a:xfrm>
        </p:spPr>
        <p:txBody>
          <a:bodyPr rtlCol="0" anchor="t"/>
          <a:lstStyle>
            <a:lvl1pPr algn="l" rtl="0">
              <a:defRPr sz="4000" b="1" i="0" cap="all" baseline="0"/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12801" y="3462339"/>
            <a:ext cx="10513484" cy="1500187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aseline="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A5EB35B-E3D0-40D7-A985-A8AD8C0DCA20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pPr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28657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 rtlCol="0"/>
          <a:lstStyle>
            <a:lvl1pPr rtl="0">
              <a:defRPr>
                <a:solidFill>
                  <a:schemeClr val="tx2">
                    <a:lumMod val="50000"/>
                  </a:schemeClr>
                </a:solidFill>
                <a:effectLst/>
              </a:defRPr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13"/>
          </p:nvPr>
        </p:nvSpPr>
        <p:spPr>
          <a:xfrm>
            <a:off x="812800" y="1600200"/>
            <a:ext cx="4978400" cy="4114800"/>
          </a:xfrm>
        </p:spPr>
        <p:txBody>
          <a:bodyPr rtlCol="0"/>
          <a:lstStyle>
            <a:lvl1pPr>
              <a:buClr>
                <a:schemeClr val="tx2">
                  <a:lumMod val="50000"/>
                </a:schemeClr>
              </a:buClr>
              <a:defRPr/>
            </a:lvl1pPr>
            <a:lvl2pPr>
              <a:buClr>
                <a:schemeClr val="tx2">
                  <a:lumMod val="50000"/>
                </a:schemeClr>
              </a:buClr>
              <a:defRPr/>
            </a:lvl2pPr>
            <a:lvl3pPr>
              <a:buClr>
                <a:schemeClr val="tx2">
                  <a:lumMod val="50000"/>
                </a:schemeClr>
              </a:buClr>
              <a:defRPr/>
            </a:lvl3pPr>
            <a:lvl4pPr>
              <a:buClr>
                <a:schemeClr val="tx2">
                  <a:lumMod val="50000"/>
                </a:schemeClr>
              </a:buClr>
              <a:defRPr/>
            </a:lvl4pPr>
            <a:lvl5pPr>
              <a:buClr>
                <a:schemeClr val="tx2">
                  <a:lumMod val="50000"/>
                </a:schemeClr>
              </a:buClr>
              <a:defRPr/>
            </a:lvl5pPr>
            <a:lvl6pPr>
              <a:buClr>
                <a:schemeClr val="tx2">
                  <a:lumMod val="50000"/>
                </a:schemeClr>
              </a:buClr>
              <a:buFont typeface="Arial" pitchFamily="34" charset="0"/>
              <a:buChar char="•"/>
              <a:defRPr/>
            </a:lvl6pPr>
            <a:lvl7pPr>
              <a:buClr>
                <a:schemeClr val="tx2">
                  <a:lumMod val="50000"/>
                </a:schemeClr>
              </a:buClr>
              <a:buFont typeface="Arial" pitchFamily="34" charset="0"/>
              <a:buChar char="•"/>
              <a:defRPr/>
            </a:lvl7pPr>
            <a:lvl8pPr>
              <a:buClr>
                <a:schemeClr val="tx2">
                  <a:lumMod val="50000"/>
                </a:schemeClr>
              </a:buClr>
              <a:buFont typeface="Arial" pitchFamily="34" charset="0"/>
              <a:buChar char="•"/>
              <a:defRPr/>
            </a:lvl8pPr>
            <a:lvl9pPr>
              <a:buClr>
                <a:schemeClr val="tx2">
                  <a:lumMod val="50000"/>
                </a:schemeClr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14"/>
          </p:nvPr>
        </p:nvSpPr>
        <p:spPr>
          <a:xfrm>
            <a:off x="6400800" y="1600200"/>
            <a:ext cx="4978400" cy="4114800"/>
          </a:xfrm>
        </p:spPr>
        <p:txBody>
          <a:bodyPr rtlCol="0"/>
          <a:lstStyle>
            <a:lvl1pPr>
              <a:buClr>
                <a:schemeClr val="tx2">
                  <a:lumMod val="50000"/>
                </a:schemeClr>
              </a:buClr>
              <a:defRPr/>
            </a:lvl1pPr>
            <a:lvl2pPr>
              <a:buClr>
                <a:schemeClr val="tx2">
                  <a:lumMod val="50000"/>
                </a:schemeClr>
              </a:buClr>
              <a:defRPr/>
            </a:lvl2pPr>
            <a:lvl3pPr>
              <a:buClr>
                <a:schemeClr val="tx2">
                  <a:lumMod val="50000"/>
                </a:schemeClr>
              </a:buClr>
              <a:defRPr/>
            </a:lvl3pPr>
            <a:lvl4pPr>
              <a:buClr>
                <a:schemeClr val="tx2">
                  <a:lumMod val="50000"/>
                </a:schemeClr>
              </a:buClr>
              <a:defRPr/>
            </a:lvl4pPr>
            <a:lvl5pPr>
              <a:buClr>
                <a:schemeClr val="tx2">
                  <a:lumMod val="50000"/>
                </a:schemeClr>
              </a:buClr>
              <a:defRPr/>
            </a:lvl5pPr>
            <a:lvl6pPr>
              <a:buClr>
                <a:schemeClr val="tx2">
                  <a:lumMod val="50000"/>
                </a:schemeClr>
              </a:buClr>
              <a:defRPr/>
            </a:lvl6pPr>
            <a:lvl7pPr>
              <a:buClr>
                <a:schemeClr val="tx2">
                  <a:lumMod val="50000"/>
                </a:schemeClr>
              </a:buClr>
              <a:defRPr/>
            </a:lvl7pPr>
            <a:lvl8pPr>
              <a:buClr>
                <a:schemeClr val="tx2">
                  <a:lumMod val="50000"/>
                </a:schemeClr>
              </a:buClr>
              <a:defRPr/>
            </a:lvl8pPr>
            <a:lvl9pPr>
              <a:buClr>
                <a:schemeClr val="tx2">
                  <a:lumMod val="50000"/>
                </a:schemeClr>
              </a:buClr>
              <a:defRPr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5F78711-29F4-40E8-B177-684EF5AF2C7C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25771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12800" y="1600200"/>
            <a:ext cx="4978400" cy="574675"/>
          </a:xfrm>
        </p:spPr>
        <p:txBody>
          <a:bodyPr rtlCol="0" anchor="b">
            <a:noAutofit/>
          </a:bodyPr>
          <a:lstStyle>
            <a:lvl1pPr marL="0" indent="0" rtl="0">
              <a:buNone/>
              <a:defRPr sz="2400" b="0" i="0" baseline="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Inhaltsplatzhalter 10"/>
          <p:cNvSpPr>
            <a:spLocks noGrp="1"/>
          </p:cNvSpPr>
          <p:nvPr>
            <p:ph sz="quarter" idx="13"/>
          </p:nvPr>
        </p:nvSpPr>
        <p:spPr>
          <a:xfrm>
            <a:off x="812800" y="2209800"/>
            <a:ext cx="4978400" cy="3505200"/>
          </a:xfrm>
        </p:spPr>
        <p:txBody>
          <a:bodyPr rtlCol="0"/>
          <a:lstStyle>
            <a:lvl1pPr>
              <a:buClr>
                <a:schemeClr val="tx2">
                  <a:lumMod val="50000"/>
                </a:schemeClr>
              </a:buClr>
              <a:defRPr sz="1800"/>
            </a:lvl1pPr>
            <a:lvl2pPr>
              <a:buClr>
                <a:schemeClr val="tx2">
                  <a:lumMod val="50000"/>
                </a:schemeClr>
              </a:buClr>
              <a:defRPr sz="1800"/>
            </a:lvl2pPr>
            <a:lvl3pPr>
              <a:buClr>
                <a:schemeClr val="tx2">
                  <a:lumMod val="50000"/>
                </a:schemeClr>
              </a:buClr>
              <a:defRPr sz="1800"/>
            </a:lvl3pPr>
            <a:lvl4pPr>
              <a:buClr>
                <a:schemeClr val="tx2">
                  <a:lumMod val="50000"/>
                </a:schemeClr>
              </a:buClr>
              <a:defRPr sz="1800"/>
            </a:lvl4pPr>
            <a:lvl5pPr>
              <a:buClr>
                <a:schemeClr val="tx2">
                  <a:lumMod val="50000"/>
                </a:schemeClr>
              </a:buClr>
              <a:defRPr sz="1800"/>
            </a:lvl5pPr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400800" y="1600200"/>
            <a:ext cx="4978400" cy="574675"/>
          </a:xfrm>
        </p:spPr>
        <p:txBody>
          <a:bodyPr rtlCol="0" anchor="b">
            <a:noAutofit/>
          </a:bodyPr>
          <a:lstStyle>
            <a:lvl1pPr marL="0" indent="0" rtl="0">
              <a:buNone/>
              <a:defRPr sz="2400" b="0" i="0" baseline="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Inhaltsplatzhalter 12"/>
          <p:cNvSpPr>
            <a:spLocks noGrp="1"/>
          </p:cNvSpPr>
          <p:nvPr>
            <p:ph sz="quarter" idx="14"/>
          </p:nvPr>
        </p:nvSpPr>
        <p:spPr>
          <a:xfrm>
            <a:off x="6400800" y="2209800"/>
            <a:ext cx="4978400" cy="3505200"/>
          </a:xfrm>
        </p:spPr>
        <p:txBody>
          <a:bodyPr rtlCol="0"/>
          <a:lstStyle>
            <a:lvl1pPr>
              <a:buClr>
                <a:schemeClr val="tx2">
                  <a:lumMod val="50000"/>
                </a:schemeClr>
              </a:buClr>
              <a:defRPr sz="1800"/>
            </a:lvl1pPr>
            <a:lvl2pPr>
              <a:buClr>
                <a:schemeClr val="tx2">
                  <a:lumMod val="50000"/>
                </a:schemeClr>
              </a:buClr>
              <a:defRPr sz="1800"/>
            </a:lvl2pPr>
            <a:lvl3pPr>
              <a:buClr>
                <a:schemeClr val="tx2">
                  <a:lumMod val="50000"/>
                </a:schemeClr>
              </a:buClr>
              <a:defRPr sz="1800"/>
            </a:lvl3pPr>
            <a:lvl4pPr>
              <a:buClr>
                <a:schemeClr val="tx2">
                  <a:lumMod val="50000"/>
                </a:schemeClr>
              </a:buClr>
              <a:defRPr sz="1800"/>
            </a:lvl4pPr>
            <a:lvl5pPr>
              <a:buClr>
                <a:schemeClr val="tx2">
                  <a:lumMod val="50000"/>
                </a:schemeClr>
              </a:buClr>
              <a:defRPr sz="1800"/>
            </a:lvl5pPr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3A5D548-CF80-4443-814F-D67692B6588C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155974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0E272B7-B9AC-4024-9977-EE4192700458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86630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95946F-D1F9-4E8B-9F46-14A9A1D922B8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48043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6864" y="1447800"/>
            <a:ext cx="3962400" cy="1097280"/>
          </a:xfrm>
        </p:spPr>
        <p:txBody>
          <a:bodyPr rtlCol="0" anchor="b"/>
          <a:lstStyle>
            <a:lvl1pPr algn="l" rtl="0">
              <a:defRPr sz="2600" b="1" i="0" cap="none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9" name="Inhaltsplatzhalter 8"/>
          <p:cNvSpPr>
            <a:spLocks noGrp="1"/>
          </p:cNvSpPr>
          <p:nvPr>
            <p:ph sz="quarter" idx="13"/>
          </p:nvPr>
        </p:nvSpPr>
        <p:spPr>
          <a:xfrm>
            <a:off x="5283200" y="1447800"/>
            <a:ext cx="6197600" cy="4267200"/>
          </a:xfrm>
        </p:spPr>
        <p:txBody>
          <a:bodyPr rtlCol="0"/>
          <a:lstStyle>
            <a:lvl1pPr>
              <a:buClr>
                <a:schemeClr val="tx2">
                  <a:lumMod val="50000"/>
                </a:schemeClr>
              </a:buClr>
              <a:defRPr/>
            </a:lvl1pPr>
            <a:lvl2pPr>
              <a:buClr>
                <a:schemeClr val="tx2">
                  <a:lumMod val="50000"/>
                </a:schemeClr>
              </a:buClr>
              <a:defRPr/>
            </a:lvl2pPr>
            <a:lvl3pPr>
              <a:buClr>
                <a:schemeClr val="tx2">
                  <a:lumMod val="50000"/>
                </a:schemeClr>
              </a:buClr>
              <a:defRPr/>
            </a:lvl3pPr>
            <a:lvl4pPr>
              <a:buClr>
                <a:schemeClr val="tx2">
                  <a:lumMod val="50000"/>
                </a:schemeClr>
              </a:buClr>
              <a:defRPr/>
            </a:lvl4pPr>
            <a:lvl5pPr>
              <a:buClr>
                <a:schemeClr val="tx2">
                  <a:lumMod val="50000"/>
                </a:schemeClr>
              </a:buClr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16864" y="2547892"/>
            <a:ext cx="3962400" cy="3167109"/>
          </a:xfrm>
        </p:spPr>
        <p:txBody>
          <a:bodyPr tIns="9144" rtlCol="0">
            <a:normAutofit/>
          </a:bodyPr>
          <a:lstStyle>
            <a:lvl1pPr marL="0" indent="0" rtl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8D7A74-7E0B-48E3-97F3-AEEFC2C573DB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77180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1447800"/>
            <a:ext cx="3962400" cy="1097280"/>
          </a:xfrm>
        </p:spPr>
        <p:txBody>
          <a:bodyPr rtlCol="0" anchor="b"/>
          <a:lstStyle>
            <a:lvl1pPr algn="l" rtl="0">
              <a:defRPr sz="2600" b="1" i="0" cap="none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10" name="Bildplatzhalter 9" descr="Leerer Platzhalter zum Hinzufügen eines Bilds. Klicken Sie auf den Platzhalter, und wählen Sie das hinzuzufügende Bild aus."/>
          <p:cNvSpPr>
            <a:spLocks noGrp="1"/>
          </p:cNvSpPr>
          <p:nvPr>
            <p:ph type="pic" sz="quarter" idx="13"/>
          </p:nvPr>
        </p:nvSpPr>
        <p:spPr>
          <a:xfrm>
            <a:off x="6301232" y="1539240"/>
            <a:ext cx="4431538" cy="3272790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de-DE" noProof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12800" y="2547891"/>
            <a:ext cx="3962400" cy="2405109"/>
          </a:xfrm>
        </p:spPr>
        <p:txBody>
          <a:bodyPr tIns="9144" rtlCol="0">
            <a:normAutofit/>
          </a:bodyPr>
          <a:lstStyle>
            <a:lvl1pPr marL="0" indent="0" rtl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80D188E-460B-48D8-BCFB-0358CD18EC28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36283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 rtl="0">
              <a:buClr>
                <a:schemeClr val="tx2">
                  <a:lumMod val="50000"/>
                </a:schemeClr>
              </a:buClr>
              <a:defRPr/>
            </a:lvl1pPr>
            <a:lvl2pPr>
              <a:buClr>
                <a:schemeClr val="tx2">
                  <a:lumMod val="50000"/>
                </a:schemeClr>
              </a:buClr>
              <a:defRPr/>
            </a:lvl2pPr>
            <a:lvl3pPr>
              <a:buClr>
                <a:schemeClr val="tx2">
                  <a:lumMod val="50000"/>
                </a:schemeClr>
              </a:buClr>
              <a:defRPr/>
            </a:lvl3pPr>
            <a:lvl4pPr>
              <a:buClr>
                <a:schemeClr val="tx2">
                  <a:lumMod val="50000"/>
                </a:schemeClr>
              </a:buClr>
              <a:defRPr/>
            </a:lvl4pPr>
            <a:lvl5pPr>
              <a:buClr>
                <a:schemeClr val="tx2">
                  <a:lumMod val="50000"/>
                </a:schemeClr>
              </a:buClr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5A5611-115A-426E-B914-1452B46C8BF0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42967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de-DE" noProof="0"/>
              <a:t>Mastertitelformat bearbeiten</a:t>
            </a:r>
            <a:endParaRPr lang="de-DE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 rtlCol="0"/>
          <a:lstStyle>
            <a:lvl1pPr rtl="0">
              <a:buClr>
                <a:schemeClr val="tx2">
                  <a:lumMod val="50000"/>
                </a:schemeClr>
              </a:buClr>
              <a:defRPr/>
            </a:lvl1pPr>
            <a:lvl2pPr>
              <a:buClr>
                <a:schemeClr val="tx2">
                  <a:lumMod val="50000"/>
                </a:schemeClr>
              </a:buClr>
              <a:defRPr/>
            </a:lvl2pPr>
            <a:lvl3pPr>
              <a:buClr>
                <a:schemeClr val="tx2">
                  <a:lumMod val="50000"/>
                </a:schemeClr>
              </a:buClr>
              <a:defRPr/>
            </a:lvl3pPr>
            <a:lvl4pPr>
              <a:buClr>
                <a:schemeClr val="tx2">
                  <a:lumMod val="50000"/>
                </a:schemeClr>
              </a:buClr>
              <a:defRPr/>
            </a:lvl4pPr>
            <a:lvl5pPr>
              <a:buClr>
                <a:schemeClr val="tx2">
                  <a:lumMod val="50000"/>
                </a:schemeClr>
              </a:buClr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dirty="0"/>
              <a:t>Fußzeile hinzufügen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A5698BF-4700-4870-9478-84AFAC0B413C}" type="datetime1">
              <a:rPr lang="de-DE" smtClean="0"/>
              <a:t>07.04.2026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053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/>
          <p:cNvPicPr>
            <a:picLocks noChangeAspect="1"/>
          </p:cNvPicPr>
          <p:nvPr/>
        </p:nvPicPr>
        <p:blipFill>
          <a:blip r:embed="rId1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-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12800" y="274638"/>
            <a:ext cx="105664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pPr rtl="0"/>
            <a:r>
              <a:rPr lang="de-DE" noProof="0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12800" y="1600201"/>
            <a:ext cx="10566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 rtl="0"/>
            <a:r>
              <a:rPr lang="de-DE" noProof="0" dirty="0"/>
              <a:t>Zweite Ebene</a:t>
            </a:r>
          </a:p>
          <a:p>
            <a:pPr lvl="2" rtl="0"/>
            <a:r>
              <a:rPr lang="de-DE" noProof="0" dirty="0"/>
              <a:t>Dritte Ebene</a:t>
            </a:r>
          </a:p>
          <a:p>
            <a:pPr lvl="3" rtl="0"/>
            <a:r>
              <a:rPr lang="de-DE" noProof="0" dirty="0"/>
              <a:t>Vierte Ebene</a:t>
            </a:r>
          </a:p>
          <a:p>
            <a:pPr lvl="4" rtl="0"/>
            <a:r>
              <a:rPr lang="de-DE" noProof="0" dirty="0"/>
              <a:t>Fünfte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8128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6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de-DE" noProof="0" dirty="0"/>
              <a:t>Fußzeile hinzufügen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7620000" y="6356351"/>
            <a:ext cx="203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strike="noStrike" spc="6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D4129533-BD13-4B05-8953-935AB2D7C71C}" type="datetime1">
              <a:rPr lang="de-DE" noProof="0" smtClean="0"/>
              <a:t>07.04.2026</a:t>
            </a:fld>
            <a:endParaRPr lang="de-DE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058400" y="6356351"/>
            <a:ext cx="132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401CF334-2D5C-4859-84A6-CA7E6E43FAEB}" type="slidenum">
              <a:rPr lang="de-DE" noProof="0" smtClean="0"/>
              <a:pPr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4201697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all" spc="50" baseline="0">
          <a:solidFill>
            <a:schemeClr val="tx2">
              <a:lumMod val="50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Font typeface="Arial" pitchFamily="34" charset="0"/>
        <a:buChar char="•"/>
        <a:defRPr sz="2000" kern="1200" spc="30" baseline="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Font typeface="Arial" pitchFamily="34" charset="0"/>
        <a:buChar char="•"/>
        <a:defRPr sz="2000" kern="1200" spc="30" baseline="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>
            <a:lumMod val="50000"/>
          </a:schemeClr>
        </a:buClr>
        <a:buFont typeface="Arial" pitchFamily="34" charset="0"/>
        <a:buChar char="•"/>
        <a:defRPr sz="2000" kern="1200" spc="30" baseline="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Font typeface="Arial" pitchFamily="34" charset="0"/>
        <a:buChar char="•"/>
        <a:defRPr sz="2000" kern="1200" spc="30" baseline="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Font typeface="Arial" pitchFamily="34" charset="0"/>
        <a:buChar char="•"/>
        <a:defRPr sz="2000" kern="1200" spc="30" baseline="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>
            <a:lumMod val="50000"/>
          </a:schemeClr>
        </a:buClr>
        <a:buFont typeface="Arial" pitchFamily="34" charset="0"/>
        <a:buChar char="•"/>
        <a:defRPr sz="17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>
            <a:lumMod val="50000"/>
          </a:schemeClr>
        </a:buClr>
        <a:buFont typeface="Arial" pitchFamily="34" charset="0"/>
        <a:buChar char="•"/>
        <a:defRPr sz="17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>
            <a:lumMod val="50000"/>
          </a:schemeClr>
        </a:buClr>
        <a:buFont typeface="Arial" pitchFamily="34" charset="0"/>
        <a:buChar char="•"/>
        <a:defRPr sz="17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>
            <a:lumMod val="50000"/>
          </a:schemeClr>
        </a:buClr>
        <a:buFont typeface="Arial" pitchFamily="34" charset="0"/>
        <a:buChar char="•"/>
        <a:defRPr sz="17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1855787"/>
            <a:ext cx="10363200" cy="1470025"/>
          </a:xfrm>
        </p:spPr>
        <p:txBody>
          <a:bodyPr rtlCol="0"/>
          <a:lstStyle/>
          <a:p>
            <a:pPr rtl="0"/>
            <a:r>
              <a:rPr lang="de-DE" sz="3600" dirty="0">
                <a:solidFill>
                  <a:schemeClr val="bg1"/>
                </a:solidFill>
              </a:rPr>
              <a:t>Gebet für heranwachsende </a:t>
            </a:r>
            <a:r>
              <a:rPr lang="de-DE" sz="3600" dirty="0" err="1">
                <a:solidFill>
                  <a:schemeClr val="bg1"/>
                </a:solidFill>
              </a:rPr>
              <a:t>kinder</a:t>
            </a:r>
            <a:endParaRPr lang="de-DE" sz="3600" dirty="0">
              <a:solidFill>
                <a:schemeClr val="bg1"/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55000" lnSpcReduction="20000"/>
          </a:bodyPr>
          <a:lstStyle/>
          <a:p>
            <a:r>
              <a:rPr lang="de-AT" dirty="0">
                <a:solidFill>
                  <a:schemeClr val="bg1"/>
                </a:solidFill>
              </a:rPr>
              <a:t>Vater im Himmel,</a:t>
            </a:r>
            <a:br>
              <a:rPr lang="de-AT" dirty="0">
                <a:solidFill>
                  <a:schemeClr val="bg1"/>
                </a:solidFill>
              </a:rPr>
            </a:br>
            <a:r>
              <a:rPr lang="de-AT" dirty="0">
                <a:solidFill>
                  <a:schemeClr val="bg1"/>
                </a:solidFill>
              </a:rPr>
              <a:t>Du kennst unsre Tochter,</a:t>
            </a:r>
            <a:br>
              <a:rPr lang="de-AT" dirty="0">
                <a:solidFill>
                  <a:schemeClr val="bg1"/>
                </a:solidFill>
              </a:rPr>
            </a:br>
            <a:r>
              <a:rPr lang="de-AT" dirty="0">
                <a:solidFill>
                  <a:schemeClr val="bg1"/>
                </a:solidFill>
              </a:rPr>
              <a:t>Du weißt, warum sie uns auf unbestimmte Zeit in fernen Ländern entgleitet.</a:t>
            </a:r>
            <a:br>
              <a:rPr lang="de-AT" dirty="0">
                <a:solidFill>
                  <a:schemeClr val="bg1"/>
                </a:solidFill>
              </a:rPr>
            </a:br>
            <a:r>
              <a:rPr lang="de-AT" dirty="0">
                <a:solidFill>
                  <a:schemeClr val="bg1"/>
                </a:solidFill>
              </a:rPr>
              <a:t>Stelle ihr eine Legion guter Engel zur Seite, die Tag und Nacht über all ihre Schritte wachen.</a:t>
            </a:r>
            <a:br>
              <a:rPr lang="de-AT" dirty="0">
                <a:solidFill>
                  <a:schemeClr val="bg1"/>
                </a:solidFill>
              </a:rPr>
            </a:br>
            <a:r>
              <a:rPr lang="de-AT" dirty="0">
                <a:solidFill>
                  <a:schemeClr val="bg1"/>
                </a:solidFill>
              </a:rPr>
              <a:t>Lass sie uns gesund und munter wieder in unsere ausgebreiteten Arme fallen. Amen.</a:t>
            </a:r>
            <a:br>
              <a:rPr lang="de-AT" dirty="0">
                <a:solidFill>
                  <a:schemeClr val="bg1"/>
                </a:solidFill>
              </a:rPr>
            </a:br>
            <a:br>
              <a:rPr lang="de-AT" dirty="0">
                <a:solidFill>
                  <a:schemeClr val="bg1"/>
                </a:solidFill>
              </a:rPr>
            </a:br>
            <a:r>
              <a:rPr lang="de-AT" sz="2000" i="1" dirty="0">
                <a:solidFill>
                  <a:schemeClr val="bg1"/>
                </a:solidFill>
              </a:rPr>
              <a:t>Christian Kuster</a:t>
            </a:r>
            <a:endParaRPr lang="de-AT" sz="2000" dirty="0">
              <a:solidFill>
                <a:schemeClr val="bg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1DED1BB-A4BD-F32F-00E6-15292BD33B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11303" y="332994"/>
            <a:ext cx="1056444" cy="63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4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-Entwurfsvorl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accent1">
              <a:lumMod val="20000"/>
              <a:lumOff val="80000"/>
            </a:schemeClr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3892362_TF03460535.potx" id="{FAFAEC98-5A00-4B66-B5E5-EBCDD0ABBE60}" vid="{0D466EEE-A1C4-4912-A633-2BA9F6D1B8B6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195433-C13C-4992-BB9A-17B0DB253F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DC6412-8CE7-4C8A-96E9-2669F16D17E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0262f94-9f35-4ac3-9a90-690165a166b7"/>
    <ds:schemaRef ds:uri="a4f35948-e619-41b3-aa29-22878b09cfd2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ED6C63E-22D9-40FD-AF90-6F5632A430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Ozean Entwurfsvorlage</Template>
  <TotalTime>0</TotalTime>
  <Words>70</Words>
  <Application>Microsoft Office PowerPoint</Application>
  <PresentationFormat>Breitbild</PresentationFormat>
  <Paragraphs>3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Arial</vt:lpstr>
      <vt:lpstr>Office-Entwurfsvorlage</vt:lpstr>
      <vt:lpstr>Gebet für heranwachsende kinder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Klaus Mastalier</dc:creator>
  <cp:lastModifiedBy>Klaus Mastalier</cp:lastModifiedBy>
  <cp:revision>1</cp:revision>
  <dcterms:created xsi:type="dcterms:W3CDTF">2026-04-07T06:53:44Z</dcterms:created>
  <dcterms:modified xsi:type="dcterms:W3CDTF">2026-04-07T07:00:57Z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74065000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